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media/image50.svg" ContentType="image/svg"/>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theme/themeOverride7.xml" ContentType="application/vnd.openxmlformats-officedocument.themeOverride+xml"/>
  <Override PartName="/ppt/notesSlides/notesSlide16.xml" ContentType="application/vnd.openxmlformats-officedocument.presentationml.notesSlide+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9.xml" ContentType="application/vnd.openxmlformats-officedocument.themeOverr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theme/themeOverride11.xml" ContentType="application/vnd.openxmlformats-officedocument.themeOverride+xml"/>
  <Override PartName="/ppt/notesSlides/notesSlide25.xml" ContentType="application/vnd.openxmlformats-officedocument.presentationml.notesSlide+xml"/>
  <Override PartName="/ppt/theme/themeOverride12.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3.xml" ContentType="application/vnd.openxmlformats-officedocument.themeOverride+xml"/>
  <Override PartName="/ppt/notesSlides/notesSlide29.xml" ContentType="application/vnd.openxmlformats-officedocument.presentationml.notesSlide+xml"/>
  <Override PartName="/ppt/theme/themeOverride14.xml" ContentType="application/vnd.openxmlformats-officedocument.themeOverride+xml"/>
  <Override PartName="/ppt/notesSlides/notesSlide30.xml" ContentType="application/vnd.openxmlformats-officedocument.presentationml.notesSlide+xml"/>
  <Override PartName="/ppt/theme/themeOverride15.xml" ContentType="application/vnd.openxmlformats-officedocument.themeOverride+xml"/>
  <Override PartName="/ppt/notesSlides/notesSlide31.xml" ContentType="application/vnd.openxmlformats-officedocument.presentationml.notesSlide+xml"/>
  <Override PartName="/ppt/theme/themeOverride16.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7.xml" ContentType="application/vnd.openxmlformats-officedocument.themeOverride+xml"/>
  <Override PartName="/ppt/notesSlides/notesSlide34.xml" ContentType="application/vnd.openxmlformats-officedocument.presentationml.notesSlide+xml"/>
  <Override PartName="/ppt/theme/themeOverride18.xml" ContentType="application/vnd.openxmlformats-officedocument.themeOverride+xml"/>
  <Override PartName="/ppt/notesSlides/notesSlide35.xml" ContentType="application/vnd.openxmlformats-officedocument.presentationml.notesSlide+xml"/>
  <Override PartName="/ppt/theme/themeOverride1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20.xml" ContentType="application/vnd.openxmlformats-officedocument.themeOverride+xml"/>
  <Override PartName="/ppt/notesSlides/notesSlide39.xml" ContentType="application/vnd.openxmlformats-officedocument.presentationml.notesSlide+xml"/>
  <Override PartName="/ppt/theme/themeOverride21.xml" ContentType="application/vnd.openxmlformats-officedocument.themeOverride+xml"/>
  <Override PartName="/ppt/notesSlides/notesSlide40.xml" ContentType="application/vnd.openxmlformats-officedocument.presentationml.notesSlide+xml"/>
  <Override PartName="/ppt/theme/themeOverride22.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3.xml" ContentType="application/vnd.openxmlformats-officedocument.themeOverride+xml"/>
  <Override PartName="/ppt/notesSlides/notesSlide44.xml" ContentType="application/vnd.openxmlformats-officedocument.presentationml.notesSlide+xml"/>
  <Override PartName="/ppt/theme/themeOverride24.xml" ContentType="application/vnd.openxmlformats-officedocument.themeOverride+xml"/>
  <Override PartName="/ppt/notesSlides/notesSlide45.xml" ContentType="application/vnd.openxmlformats-officedocument.presentationml.notesSlide+xml"/>
  <Override PartName="/ppt/theme/themeOverride25.xml" ContentType="application/vnd.openxmlformats-officedocument.themeOverride+xml"/>
  <Override PartName="/ppt/notesSlides/notesSlide46.xml" ContentType="application/vnd.openxmlformats-officedocument.presentationml.notesSlide+xml"/>
  <Override PartName="/ppt/theme/themeOverride26.xml" ContentType="application/vnd.openxmlformats-officedocument.themeOverride+xml"/>
  <Override PartName="/ppt/notesSlides/notesSlide47.xml" ContentType="application/vnd.openxmlformats-officedocument.presentationml.notesSlide+xml"/>
  <Override PartName="/ppt/theme/themeOverride27.xml" ContentType="application/vnd.openxmlformats-officedocument.themeOverride+xml"/>
  <Override PartName="/ppt/notesSlides/notesSlide48.xml" ContentType="application/vnd.openxmlformats-officedocument.presentationml.notesSlide+xml"/>
  <Override PartName="/ppt/theme/themeOverride28.xml" ContentType="application/vnd.openxmlformats-officedocument.themeOverride+xml"/>
  <Override PartName="/ppt/notesSlides/notesSlide49.xml" ContentType="application/vnd.openxmlformats-officedocument.presentationml.notesSlide+xml"/>
  <Override PartName="/ppt/theme/themeOverride29.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30.xml" ContentType="application/vnd.openxmlformats-officedocument.themeOverr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 id="2147483730" r:id="rId6"/>
    <p:sldMasterId id="2147483779" r:id="rId7"/>
    <p:sldMasterId id="2147483834" r:id="rId8"/>
    <p:sldMasterId id="2147483846" r:id="rId9"/>
  </p:sldMasterIdLst>
  <p:notesMasterIdLst>
    <p:notesMasterId r:id="rId64"/>
  </p:notesMasterIdLst>
  <p:sldIdLst>
    <p:sldId id="256" r:id="rId10"/>
    <p:sldId id="1809" r:id="rId11"/>
    <p:sldId id="11813" r:id="rId12"/>
    <p:sldId id="2389" r:id="rId13"/>
    <p:sldId id="2386" r:id="rId14"/>
    <p:sldId id="2066" r:id="rId15"/>
    <p:sldId id="1995" r:id="rId16"/>
    <p:sldId id="2079" r:id="rId17"/>
    <p:sldId id="4327" r:id="rId18"/>
    <p:sldId id="410" r:id="rId19"/>
    <p:sldId id="2392" r:id="rId20"/>
    <p:sldId id="4354" r:id="rId21"/>
    <p:sldId id="2387" r:id="rId22"/>
    <p:sldId id="2390" r:id="rId23"/>
    <p:sldId id="4368" r:id="rId24"/>
    <p:sldId id="4371" r:id="rId25"/>
    <p:sldId id="4374" r:id="rId26"/>
    <p:sldId id="2391" r:id="rId27"/>
    <p:sldId id="2388" r:id="rId28"/>
    <p:sldId id="2073" r:id="rId29"/>
    <p:sldId id="11814" r:id="rId30"/>
    <p:sldId id="11645" r:id="rId31"/>
    <p:sldId id="11640" r:id="rId32"/>
    <p:sldId id="11641" r:id="rId33"/>
    <p:sldId id="11646" r:id="rId34"/>
    <p:sldId id="11642" r:id="rId35"/>
    <p:sldId id="2145706130" r:id="rId36"/>
    <p:sldId id="11654" r:id="rId37"/>
    <p:sldId id="11648" r:id="rId38"/>
    <p:sldId id="11649" r:id="rId39"/>
    <p:sldId id="11650" r:id="rId40"/>
    <p:sldId id="11653" r:id="rId41"/>
    <p:sldId id="11655" r:id="rId42"/>
    <p:sldId id="11656" r:id="rId43"/>
    <p:sldId id="11657" r:id="rId44"/>
    <p:sldId id="4376" r:id="rId45"/>
    <p:sldId id="11815" r:id="rId46"/>
    <p:sldId id="11662" r:id="rId47"/>
    <p:sldId id="4367" r:id="rId48"/>
    <p:sldId id="11666" r:id="rId49"/>
    <p:sldId id="11667" r:id="rId50"/>
    <p:sldId id="2145706131" r:id="rId51"/>
    <p:sldId id="11663" r:id="rId52"/>
    <p:sldId id="11670" r:id="rId53"/>
    <p:sldId id="11671" r:id="rId54"/>
    <p:sldId id="11672" r:id="rId55"/>
    <p:sldId id="11673" r:id="rId56"/>
    <p:sldId id="4372" r:id="rId57"/>
    <p:sldId id="11668" r:id="rId58"/>
    <p:sldId id="11669" r:id="rId59"/>
    <p:sldId id="11664" r:id="rId60"/>
    <p:sldId id="11678" r:id="rId61"/>
    <p:sldId id="11679" r:id="rId62"/>
    <p:sldId id="1167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9528DB-8D16-420C-926C-A60ED22623E3}" v="40" dt="2022-01-15T07:08:59.8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42739" autoAdjust="0"/>
  </p:normalViewPr>
  <p:slideViewPr>
    <p:cSldViewPr snapToGrid="0">
      <p:cViewPr varScale="1">
        <p:scale>
          <a:sx n="32" d="100"/>
          <a:sy n="32" d="100"/>
        </p:scale>
        <p:origin x="1228" y="3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es Chen" userId="f3b94dd3-20cc-49a3-98ce-b1287658e8cf" providerId="ADAL" clId="{509528DB-8D16-420C-926C-A60ED22623E3}"/>
    <pc:docChg chg="modSld">
      <pc:chgData name="Ares Chen" userId="f3b94dd3-20cc-49a3-98ce-b1287658e8cf" providerId="ADAL" clId="{509528DB-8D16-420C-926C-A60ED22623E3}" dt="2022-01-15T07:08:59.896" v="57"/>
      <pc:docMkLst>
        <pc:docMk/>
      </pc:docMkLst>
      <pc:sldChg chg="modSp modAnim">
        <pc:chgData name="Ares Chen" userId="f3b94dd3-20cc-49a3-98ce-b1287658e8cf" providerId="ADAL" clId="{509528DB-8D16-420C-926C-A60ED22623E3}" dt="2022-01-15T07:07:19.830" v="37"/>
        <pc:sldMkLst>
          <pc:docMk/>
          <pc:sldMk cId="3442744383" sldId="410"/>
        </pc:sldMkLst>
        <pc:spChg chg="mod">
          <ac:chgData name="Ares Chen" userId="f3b94dd3-20cc-49a3-98ce-b1287658e8cf" providerId="ADAL" clId="{509528DB-8D16-420C-926C-A60ED22623E3}" dt="2022-01-15T07:07:19.830" v="37"/>
          <ac:spMkLst>
            <pc:docMk/>
            <pc:sldMk cId="3442744383" sldId="410"/>
            <ac:spMk id="326" creationId="{0C700C97-0918-4E8A-BF85-6FB503EF9F40}"/>
          </ac:spMkLst>
        </pc:spChg>
      </pc:sldChg>
      <pc:sldChg chg="modSp mod">
        <pc:chgData name="Ares Chen" userId="f3b94dd3-20cc-49a3-98ce-b1287658e8cf" providerId="ADAL" clId="{509528DB-8D16-420C-926C-A60ED22623E3}" dt="2022-01-15T07:08:59.896" v="57"/>
        <pc:sldMkLst>
          <pc:docMk/>
          <pc:sldMk cId="344498829" sldId="2387"/>
        </pc:sldMkLst>
        <pc:spChg chg="mod">
          <ac:chgData name="Ares Chen" userId="f3b94dd3-20cc-49a3-98ce-b1287658e8cf" providerId="ADAL" clId="{509528DB-8D16-420C-926C-A60ED22623E3}" dt="2022-01-15T07:08:59.896" v="57"/>
          <ac:spMkLst>
            <pc:docMk/>
            <pc:sldMk cId="344498829" sldId="2387"/>
            <ac:spMk id="25" creationId="{A13822BE-3FFE-4680-9872-0A29AE523FA8}"/>
          </ac:spMkLst>
        </pc:spChg>
      </pc:sldChg>
      <pc:sldChg chg="modSp modAnim">
        <pc:chgData name="Ares Chen" userId="f3b94dd3-20cc-49a3-98ce-b1287658e8cf" providerId="ADAL" clId="{509528DB-8D16-420C-926C-A60ED22623E3}" dt="2022-01-15T07:06:08.175" v="25"/>
        <pc:sldMkLst>
          <pc:docMk/>
          <pc:sldMk cId="449289486" sldId="4354"/>
        </pc:sldMkLst>
        <pc:spChg chg="mod">
          <ac:chgData name="Ares Chen" userId="f3b94dd3-20cc-49a3-98ce-b1287658e8cf" providerId="ADAL" clId="{509528DB-8D16-420C-926C-A60ED22623E3}" dt="2022-01-15T07:06:08.175" v="25"/>
          <ac:spMkLst>
            <pc:docMk/>
            <pc:sldMk cId="449289486" sldId="4354"/>
            <ac:spMk id="676" creationId="{B7FE198C-9619-415B-B4DC-F04DCCEB4091}"/>
          </ac:spMkLst>
        </pc:spChg>
        <pc:spChg chg="mod">
          <ac:chgData name="Ares Chen" userId="f3b94dd3-20cc-49a3-98ce-b1287658e8cf" providerId="ADAL" clId="{509528DB-8D16-420C-926C-A60ED22623E3}" dt="2022-01-15T07:06:03.969" v="13"/>
          <ac:spMkLst>
            <pc:docMk/>
            <pc:sldMk cId="449289486" sldId="4354"/>
            <ac:spMk id="745" creationId="{267E88CB-D249-4635-A796-9AFD742814D9}"/>
          </ac:spMkLst>
        </pc:spChg>
      </pc:sldChg>
    </pc:docChg>
  </pc:docChgLst>
  <pc:docChgLst>
    <pc:chgData name="Julie Descamp" userId="5ec9b45e-09f7-4acb-ae45-95f738816775" providerId="ADAL" clId="{CFA4EC52-64D8-4242-8347-D54C527CBE30}"/>
    <pc:docChg chg="custSel delSld modSld">
      <pc:chgData name="Julie Descamp" userId="5ec9b45e-09f7-4acb-ae45-95f738816775" providerId="ADAL" clId="{CFA4EC52-64D8-4242-8347-D54C527CBE30}" dt="2021-09-29T16:26:04.560" v="113" actId="1076"/>
      <pc:docMkLst>
        <pc:docMk/>
      </pc:docMkLst>
      <pc:sldChg chg="modSp mod">
        <pc:chgData name="Julie Descamp" userId="5ec9b45e-09f7-4acb-ae45-95f738816775" providerId="ADAL" clId="{CFA4EC52-64D8-4242-8347-D54C527CBE30}" dt="2021-09-29T16:24:15.460" v="95" actId="1076"/>
        <pc:sldMkLst>
          <pc:docMk/>
          <pc:sldMk cId="0" sldId="284"/>
        </pc:sldMkLst>
        <pc:picChg chg="mod">
          <ac:chgData name="Julie Descamp" userId="5ec9b45e-09f7-4acb-ae45-95f738816775" providerId="ADAL" clId="{CFA4EC52-64D8-4242-8347-D54C527CBE30}" dt="2021-09-29T16:24:15.460" v="95" actId="1076"/>
          <ac:picMkLst>
            <pc:docMk/>
            <pc:sldMk cId="0" sldId="284"/>
            <ac:picMk id="6" creationId="{00000000-0000-0000-0000-000000000000}"/>
          </ac:picMkLst>
        </pc:picChg>
      </pc:sldChg>
      <pc:sldChg chg="modSp mod">
        <pc:chgData name="Julie Descamp" userId="5ec9b45e-09f7-4acb-ae45-95f738816775" providerId="ADAL" clId="{CFA4EC52-64D8-4242-8347-D54C527CBE30}" dt="2021-09-29T16:13:28.015" v="59" actId="1076"/>
        <pc:sldMkLst>
          <pc:docMk/>
          <pc:sldMk cId="0" sldId="290"/>
        </pc:sldMkLst>
        <pc:spChg chg="mod">
          <ac:chgData name="Julie Descamp" userId="5ec9b45e-09f7-4acb-ae45-95f738816775" providerId="ADAL" clId="{CFA4EC52-64D8-4242-8347-D54C527CBE30}" dt="2021-09-29T16:13:10.919" v="56" actId="1076"/>
          <ac:spMkLst>
            <pc:docMk/>
            <pc:sldMk cId="0" sldId="290"/>
            <ac:spMk id="2" creationId="{00000000-0000-0000-0000-000000000000}"/>
          </ac:spMkLst>
        </pc:spChg>
        <pc:spChg chg="mod">
          <ac:chgData name="Julie Descamp" userId="5ec9b45e-09f7-4acb-ae45-95f738816775" providerId="ADAL" clId="{CFA4EC52-64D8-4242-8347-D54C527CBE30}" dt="2021-09-29T16:13:14.471" v="57" actId="1076"/>
          <ac:spMkLst>
            <pc:docMk/>
            <pc:sldMk cId="0" sldId="290"/>
            <ac:spMk id="3"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5"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6" creationId="{00000000-0000-0000-0000-000000000000}"/>
          </ac:spMkLst>
        </pc:spChg>
        <pc:spChg chg="mod">
          <ac:chgData name="Julie Descamp" userId="5ec9b45e-09f7-4acb-ae45-95f738816775" providerId="ADAL" clId="{CFA4EC52-64D8-4242-8347-D54C527CBE30}" dt="2021-09-29T16:13:28.015" v="59" actId="1076"/>
          <ac:spMkLst>
            <pc:docMk/>
            <pc:sldMk cId="0" sldId="290"/>
            <ac:spMk id="8" creationId="{BFBBEFEA-967E-48C3-A50B-FEB27D51EC99}"/>
          </ac:spMkLst>
        </pc:spChg>
        <pc:spChg chg="mod">
          <ac:chgData name="Julie Descamp" userId="5ec9b45e-09f7-4acb-ae45-95f738816775" providerId="ADAL" clId="{CFA4EC52-64D8-4242-8347-D54C527CBE30}" dt="2021-09-29T16:13:28.015" v="59" actId="1076"/>
          <ac:spMkLst>
            <pc:docMk/>
            <pc:sldMk cId="0" sldId="290"/>
            <ac:spMk id="10" creationId="{343472B9-D62C-4096-94B7-7A96FBF0698E}"/>
          </ac:spMkLst>
        </pc:spChg>
      </pc:sldChg>
      <pc:sldChg chg="addSp delSp modSp mod">
        <pc:chgData name="Julie Descamp" userId="5ec9b45e-09f7-4acb-ae45-95f738816775" providerId="ADAL" clId="{CFA4EC52-64D8-4242-8347-D54C527CBE30}" dt="2021-09-29T16:23:52.900" v="93" actId="1076"/>
        <pc:sldMkLst>
          <pc:docMk/>
          <pc:sldMk cId="0" sldId="358"/>
        </pc:sldMkLst>
        <pc:spChg chg="mod">
          <ac:chgData name="Julie Descamp" userId="5ec9b45e-09f7-4acb-ae45-95f738816775" providerId="ADAL" clId="{CFA4EC52-64D8-4242-8347-D54C527CBE30}" dt="2021-09-29T16:23:49.422" v="92" actId="14100"/>
          <ac:spMkLst>
            <pc:docMk/>
            <pc:sldMk cId="0" sldId="358"/>
            <ac:spMk id="3" creationId="{00000000-0000-0000-0000-000000000000}"/>
          </ac:spMkLst>
        </pc:spChg>
        <pc:spChg chg="del mod">
          <ac:chgData name="Julie Descamp" userId="5ec9b45e-09f7-4acb-ae45-95f738816775" providerId="ADAL" clId="{CFA4EC52-64D8-4242-8347-D54C527CBE30}" dt="2021-09-29T16:23:14.342" v="83" actId="478"/>
          <ac:spMkLst>
            <pc:docMk/>
            <pc:sldMk cId="0" sldId="358"/>
            <ac:spMk id="4" creationId="{00000000-0000-0000-0000-000000000000}"/>
          </ac:spMkLst>
        </pc:spChg>
        <pc:spChg chg="del mod">
          <ac:chgData name="Julie Descamp" userId="5ec9b45e-09f7-4acb-ae45-95f738816775" providerId="ADAL" clId="{CFA4EC52-64D8-4242-8347-D54C527CBE30}" dt="2021-09-29T16:23:15.899" v="84" actId="478"/>
          <ac:spMkLst>
            <pc:docMk/>
            <pc:sldMk cId="0" sldId="358"/>
            <ac:spMk id="5" creationId="{00000000-0000-0000-0000-000000000000}"/>
          </ac:spMkLst>
        </pc:spChg>
        <pc:spChg chg="del mod">
          <ac:chgData name="Julie Descamp" userId="5ec9b45e-09f7-4acb-ae45-95f738816775" providerId="ADAL" clId="{CFA4EC52-64D8-4242-8347-D54C527CBE30}" dt="2021-09-29T16:23:21.967" v="87" actId="478"/>
          <ac:spMkLst>
            <pc:docMk/>
            <pc:sldMk cId="0" sldId="358"/>
            <ac:spMk id="6" creationId="{00000000-0000-0000-0000-000000000000}"/>
          </ac:spMkLst>
        </pc:spChg>
        <pc:spChg chg="del mod">
          <ac:chgData name="Julie Descamp" userId="5ec9b45e-09f7-4acb-ae45-95f738816775" providerId="ADAL" clId="{CFA4EC52-64D8-4242-8347-D54C527CBE30}" dt="2021-09-29T16:23:19.804" v="86" actId="478"/>
          <ac:spMkLst>
            <pc:docMk/>
            <pc:sldMk cId="0" sldId="358"/>
            <ac:spMk id="7" creationId="{00000000-0000-0000-0000-000000000000}"/>
          </ac:spMkLst>
        </pc:spChg>
        <pc:picChg chg="add mod">
          <ac:chgData name="Julie Descamp" userId="5ec9b45e-09f7-4acb-ae45-95f738816775" providerId="ADAL" clId="{CFA4EC52-64D8-4242-8347-D54C527CBE30}" dt="2021-09-29T16:23:52.900" v="93" actId="1076"/>
          <ac:picMkLst>
            <pc:docMk/>
            <pc:sldMk cId="0" sldId="358"/>
            <ac:picMk id="9" creationId="{339D4C11-1C5E-4003-8760-3849760AA6BB}"/>
          </ac:picMkLst>
        </pc:picChg>
      </pc:sldChg>
      <pc:sldChg chg="delSp modSp mod">
        <pc:chgData name="Julie Descamp" userId="5ec9b45e-09f7-4acb-ae45-95f738816775" providerId="ADAL" clId="{CFA4EC52-64D8-4242-8347-D54C527CBE30}" dt="2021-09-29T15:59:58.121" v="37" actId="1076"/>
        <pc:sldMkLst>
          <pc:docMk/>
          <pc:sldMk cId="3442744383" sldId="410"/>
        </pc:sldMkLst>
        <pc:spChg chg="del">
          <ac:chgData name="Julie Descamp" userId="5ec9b45e-09f7-4acb-ae45-95f738816775" providerId="ADAL" clId="{CFA4EC52-64D8-4242-8347-D54C527CBE30}" dt="2021-09-29T15:59:09.615" v="29" actId="478"/>
          <ac:spMkLst>
            <pc:docMk/>
            <pc:sldMk cId="3442744383" sldId="410"/>
            <ac:spMk id="3" creationId="{8A4555A1-6B17-4841-9B95-38E6A62CE7A6}"/>
          </ac:spMkLst>
        </pc:spChg>
        <pc:spChg chg="mod">
          <ac:chgData name="Julie Descamp" userId="5ec9b45e-09f7-4acb-ae45-95f738816775" providerId="ADAL" clId="{CFA4EC52-64D8-4242-8347-D54C527CBE30}" dt="2021-09-29T15:59:50.921" v="36" actId="1076"/>
          <ac:spMkLst>
            <pc:docMk/>
            <pc:sldMk cId="3442744383" sldId="410"/>
            <ac:spMk id="8" creationId="{33BEB387-2B12-4E61-B056-FF7A86DC6759}"/>
          </ac:spMkLst>
        </pc:spChg>
        <pc:spChg chg="mod">
          <ac:chgData name="Julie Descamp" userId="5ec9b45e-09f7-4acb-ae45-95f738816775" providerId="ADAL" clId="{CFA4EC52-64D8-4242-8347-D54C527CBE30}" dt="2021-09-29T15:59:44.159" v="35" actId="1076"/>
          <ac:spMkLst>
            <pc:docMk/>
            <pc:sldMk cId="3442744383" sldId="410"/>
            <ac:spMk id="60" creationId="{F389771A-2E8C-4886-AE13-0A951384418B}"/>
          </ac:spMkLst>
        </pc:spChg>
        <pc:spChg chg="mod">
          <ac:chgData name="Julie Descamp" userId="5ec9b45e-09f7-4acb-ae45-95f738816775" providerId="ADAL" clId="{CFA4EC52-64D8-4242-8347-D54C527CBE30}" dt="2021-09-29T15:59:44.159" v="35" actId="1076"/>
          <ac:spMkLst>
            <pc:docMk/>
            <pc:sldMk cId="3442744383" sldId="410"/>
            <ac:spMk id="68" creationId="{EC5366A6-409E-4858-87FF-4ACBF52CDA42}"/>
          </ac:spMkLst>
        </pc:spChg>
        <pc:spChg chg="mod">
          <ac:chgData name="Julie Descamp" userId="5ec9b45e-09f7-4acb-ae45-95f738816775" providerId="ADAL" clId="{CFA4EC52-64D8-4242-8347-D54C527CBE30}" dt="2021-09-29T15:59:44.159" v="35" actId="1076"/>
          <ac:spMkLst>
            <pc:docMk/>
            <pc:sldMk cId="3442744383" sldId="410"/>
            <ac:spMk id="69" creationId="{F7F69A80-1749-4ED5-BA5E-A436C0068F7D}"/>
          </ac:spMkLst>
        </pc:spChg>
        <pc:spChg chg="mod">
          <ac:chgData name="Julie Descamp" userId="5ec9b45e-09f7-4acb-ae45-95f738816775" providerId="ADAL" clId="{CFA4EC52-64D8-4242-8347-D54C527CBE30}" dt="2021-09-29T15:59:58.121" v="37" actId="1076"/>
          <ac:spMkLst>
            <pc:docMk/>
            <pc:sldMk cId="3442744383" sldId="410"/>
            <ac:spMk id="305" creationId="{0CF2499D-AAB1-47FB-978B-1899C70CDB00}"/>
          </ac:spMkLst>
        </pc:spChg>
        <pc:spChg chg="mod">
          <ac:chgData name="Julie Descamp" userId="5ec9b45e-09f7-4acb-ae45-95f738816775" providerId="ADAL" clId="{CFA4EC52-64D8-4242-8347-D54C527CBE30}" dt="2021-09-29T15:59:58.121" v="37" actId="1076"/>
          <ac:spMkLst>
            <pc:docMk/>
            <pc:sldMk cId="3442744383" sldId="410"/>
            <ac:spMk id="306" creationId="{A7B82682-4823-455F-84A3-AF6A74459E48}"/>
          </ac:spMkLst>
        </pc:spChg>
        <pc:spChg chg="mod">
          <ac:chgData name="Julie Descamp" userId="5ec9b45e-09f7-4acb-ae45-95f738816775" providerId="ADAL" clId="{CFA4EC52-64D8-4242-8347-D54C527CBE30}" dt="2021-09-29T15:59:58.121" v="37" actId="1076"/>
          <ac:spMkLst>
            <pc:docMk/>
            <pc:sldMk cId="3442744383" sldId="410"/>
            <ac:spMk id="307" creationId="{513E44DE-5CC8-4748-B5A5-0671E50F98EF}"/>
          </ac:spMkLst>
        </pc:spChg>
        <pc:spChg chg="mod">
          <ac:chgData name="Julie Descamp" userId="5ec9b45e-09f7-4acb-ae45-95f738816775" providerId="ADAL" clId="{CFA4EC52-64D8-4242-8347-D54C527CBE30}" dt="2021-09-29T15:59:44.159" v="35" actId="1076"/>
          <ac:spMkLst>
            <pc:docMk/>
            <pc:sldMk cId="3442744383" sldId="410"/>
            <ac:spMk id="308" creationId="{0627F9C1-7E23-424F-9BBB-AE9AECE505D6}"/>
          </ac:spMkLst>
        </pc:spChg>
        <pc:spChg chg="mod">
          <ac:chgData name="Julie Descamp" userId="5ec9b45e-09f7-4acb-ae45-95f738816775" providerId="ADAL" clId="{CFA4EC52-64D8-4242-8347-D54C527CBE30}" dt="2021-09-29T15:59:44.159" v="35" actId="1076"/>
          <ac:spMkLst>
            <pc:docMk/>
            <pc:sldMk cId="3442744383" sldId="410"/>
            <ac:spMk id="309" creationId="{E8C06C47-6D96-448C-906F-B2CFB1204221}"/>
          </ac:spMkLst>
        </pc:spChg>
        <pc:spChg chg="mod">
          <ac:chgData name="Julie Descamp" userId="5ec9b45e-09f7-4acb-ae45-95f738816775" providerId="ADAL" clId="{CFA4EC52-64D8-4242-8347-D54C527CBE30}" dt="2021-09-29T15:59:44.159" v="35" actId="1076"/>
          <ac:spMkLst>
            <pc:docMk/>
            <pc:sldMk cId="3442744383" sldId="410"/>
            <ac:spMk id="310" creationId="{9C05ED93-5019-4036-83DF-738D8BA7EE02}"/>
          </ac:spMkLst>
        </pc:spChg>
        <pc:spChg chg="mod">
          <ac:chgData name="Julie Descamp" userId="5ec9b45e-09f7-4acb-ae45-95f738816775" providerId="ADAL" clId="{CFA4EC52-64D8-4242-8347-D54C527CBE30}" dt="2021-09-29T15:59:58.121" v="37" actId="1076"/>
          <ac:spMkLst>
            <pc:docMk/>
            <pc:sldMk cId="3442744383" sldId="410"/>
            <ac:spMk id="315" creationId="{54FF2129-65A2-4EC2-A686-8B9D583DCC14}"/>
          </ac:spMkLst>
        </pc:spChg>
        <pc:spChg chg="mod">
          <ac:chgData name="Julie Descamp" userId="5ec9b45e-09f7-4acb-ae45-95f738816775" providerId="ADAL" clId="{CFA4EC52-64D8-4242-8347-D54C527CBE30}" dt="2021-09-29T15:59:58.121" v="37" actId="1076"/>
          <ac:spMkLst>
            <pc:docMk/>
            <pc:sldMk cId="3442744383" sldId="410"/>
            <ac:spMk id="316" creationId="{24CE6B5D-5160-4D35-A229-7A550E34FAB0}"/>
          </ac:spMkLst>
        </pc:spChg>
        <pc:spChg chg="mod">
          <ac:chgData name="Julie Descamp" userId="5ec9b45e-09f7-4acb-ae45-95f738816775" providerId="ADAL" clId="{CFA4EC52-64D8-4242-8347-D54C527CBE30}" dt="2021-09-29T15:59:58.121" v="37" actId="1076"/>
          <ac:spMkLst>
            <pc:docMk/>
            <pc:sldMk cId="3442744383" sldId="410"/>
            <ac:spMk id="317" creationId="{E980D662-DEF1-4518-B7BA-C41DA63003AC}"/>
          </ac:spMkLst>
        </pc:spChg>
        <pc:spChg chg="mod">
          <ac:chgData name="Julie Descamp" userId="5ec9b45e-09f7-4acb-ae45-95f738816775" providerId="ADAL" clId="{CFA4EC52-64D8-4242-8347-D54C527CBE30}" dt="2021-09-29T15:59:58.121" v="37" actId="1076"/>
          <ac:spMkLst>
            <pc:docMk/>
            <pc:sldMk cId="3442744383" sldId="410"/>
            <ac:spMk id="318" creationId="{49587C61-C03D-468D-A688-D9654C55FED9}"/>
          </ac:spMkLst>
        </pc:spChg>
        <pc:spChg chg="mod">
          <ac:chgData name="Julie Descamp" userId="5ec9b45e-09f7-4acb-ae45-95f738816775" providerId="ADAL" clId="{CFA4EC52-64D8-4242-8347-D54C527CBE30}" dt="2021-09-29T15:59:58.121" v="37" actId="1076"/>
          <ac:spMkLst>
            <pc:docMk/>
            <pc:sldMk cId="3442744383" sldId="410"/>
            <ac:spMk id="319" creationId="{F8B0A81B-1FF3-4084-A4A7-12FD2243E059}"/>
          </ac:spMkLst>
        </pc:spChg>
        <pc:spChg chg="mod">
          <ac:chgData name="Julie Descamp" userId="5ec9b45e-09f7-4acb-ae45-95f738816775" providerId="ADAL" clId="{CFA4EC52-64D8-4242-8347-D54C527CBE30}" dt="2021-09-29T15:59:58.121" v="37" actId="1076"/>
          <ac:spMkLst>
            <pc:docMk/>
            <pc:sldMk cId="3442744383" sldId="410"/>
            <ac:spMk id="320" creationId="{5998977A-6027-4C02-9EC8-2DED706E71BF}"/>
          </ac:spMkLst>
        </pc:spChg>
      </pc:sldChg>
      <pc:sldChg chg="modSp mod">
        <pc:chgData name="Julie Descamp" userId="5ec9b45e-09f7-4acb-ae45-95f738816775" providerId="ADAL" clId="{CFA4EC52-64D8-4242-8347-D54C527CBE30}" dt="2021-09-29T15:57:43.478" v="21" actId="20577"/>
        <pc:sldMkLst>
          <pc:docMk/>
          <pc:sldMk cId="1266165396" sldId="1809"/>
        </pc:sldMkLst>
        <pc:spChg chg="mod">
          <ac:chgData name="Julie Descamp" userId="5ec9b45e-09f7-4acb-ae45-95f738816775" providerId="ADAL" clId="{CFA4EC52-64D8-4242-8347-D54C527CBE30}" dt="2021-09-29T15:57:43.478" v="21" actId="20577"/>
          <ac:spMkLst>
            <pc:docMk/>
            <pc:sldMk cId="1266165396" sldId="1809"/>
            <ac:spMk id="9" creationId="{7B186078-9024-4C75-8E26-FA23A451FA99}"/>
          </ac:spMkLst>
        </pc:spChg>
      </pc:sldChg>
      <pc:sldChg chg="modSp mod">
        <pc:chgData name="Julie Descamp" userId="5ec9b45e-09f7-4acb-ae45-95f738816775" providerId="ADAL" clId="{CFA4EC52-64D8-4242-8347-D54C527CBE30}" dt="2021-09-29T16:01:48.619" v="52" actId="14100"/>
        <pc:sldMkLst>
          <pc:docMk/>
          <pc:sldMk cId="3777938485" sldId="2073"/>
        </pc:sldMkLst>
        <pc:spChg chg="mod">
          <ac:chgData name="Julie Descamp" userId="5ec9b45e-09f7-4acb-ae45-95f738816775" providerId="ADAL" clId="{CFA4EC52-64D8-4242-8347-D54C527CBE30}" dt="2021-09-29T16:01:41.553" v="50" actId="14100"/>
          <ac:spMkLst>
            <pc:docMk/>
            <pc:sldMk cId="3777938485" sldId="2073"/>
            <ac:spMk id="6" creationId="{AE285364-DEFC-40EF-990C-A29AB3F2A1A4}"/>
          </ac:spMkLst>
        </pc:spChg>
        <pc:spChg chg="mod">
          <ac:chgData name="Julie Descamp" userId="5ec9b45e-09f7-4acb-ae45-95f738816775" providerId="ADAL" clId="{CFA4EC52-64D8-4242-8347-D54C527CBE30}" dt="2021-09-29T16:01:48.619" v="52" actId="14100"/>
          <ac:spMkLst>
            <pc:docMk/>
            <pc:sldMk cId="3777938485" sldId="2073"/>
            <ac:spMk id="10" creationId="{CB6844A4-3EE2-4F32-B07C-5F3E9954B8FE}"/>
          </ac:spMkLst>
        </pc:spChg>
      </pc:sldChg>
      <pc:sldChg chg="modSp mod">
        <pc:chgData name="Julie Descamp" userId="5ec9b45e-09f7-4acb-ae45-95f738816775" providerId="ADAL" clId="{CFA4EC52-64D8-4242-8347-D54C527CBE30}" dt="2021-09-29T16:00:43.162" v="40" actId="1076"/>
        <pc:sldMkLst>
          <pc:docMk/>
          <pc:sldMk cId="344498829" sldId="2387"/>
        </pc:sldMkLst>
        <pc:spChg chg="mod">
          <ac:chgData name="Julie Descamp" userId="5ec9b45e-09f7-4acb-ae45-95f738816775" providerId="ADAL" clId="{CFA4EC52-64D8-4242-8347-D54C527CBE30}" dt="2021-09-29T16:00:43.162" v="40" actId="1076"/>
          <ac:spMkLst>
            <pc:docMk/>
            <pc:sldMk cId="344498829" sldId="2387"/>
            <ac:spMk id="3" creationId="{E25A5030-B163-4043-9BEC-A912F8D8C490}"/>
          </ac:spMkLst>
        </pc:spChg>
        <pc:spChg chg="mod">
          <ac:chgData name="Julie Descamp" userId="5ec9b45e-09f7-4acb-ae45-95f738816775" providerId="ADAL" clId="{CFA4EC52-64D8-4242-8347-D54C527CBE30}" dt="2021-09-29T16:00:40.193" v="39" actId="1076"/>
          <ac:spMkLst>
            <pc:docMk/>
            <pc:sldMk cId="344498829" sldId="2387"/>
            <ac:spMk id="23" creationId="{655A9A7F-BBC1-44DF-ABFE-66352E0D58CD}"/>
          </ac:spMkLst>
        </pc:spChg>
        <pc:spChg chg="mod">
          <ac:chgData name="Julie Descamp" userId="5ec9b45e-09f7-4acb-ae45-95f738816775" providerId="ADAL" clId="{CFA4EC52-64D8-4242-8347-D54C527CBE30}" dt="2021-09-29T16:00:40.193" v="39" actId="1076"/>
          <ac:spMkLst>
            <pc:docMk/>
            <pc:sldMk cId="344498829" sldId="2387"/>
            <ac:spMk id="25" creationId="{A13822BE-3FFE-4680-9872-0A29AE523FA8}"/>
          </ac:spMkLst>
        </pc:spChg>
        <pc:spChg chg="mod">
          <ac:chgData name="Julie Descamp" userId="5ec9b45e-09f7-4acb-ae45-95f738816775" providerId="ADAL" clId="{CFA4EC52-64D8-4242-8347-D54C527CBE30}" dt="2021-09-29T16:00:40.193" v="39" actId="1076"/>
          <ac:spMkLst>
            <pc:docMk/>
            <pc:sldMk cId="344498829" sldId="2387"/>
            <ac:spMk id="26" creationId="{D59471F7-E535-452E-8F77-28B6577753F2}"/>
          </ac:spMkLst>
        </pc:spChg>
        <pc:spChg chg="mod">
          <ac:chgData name="Julie Descamp" userId="5ec9b45e-09f7-4acb-ae45-95f738816775" providerId="ADAL" clId="{CFA4EC52-64D8-4242-8347-D54C527CBE30}" dt="2021-09-29T16:00:40.193" v="39" actId="1076"/>
          <ac:spMkLst>
            <pc:docMk/>
            <pc:sldMk cId="344498829" sldId="2387"/>
            <ac:spMk id="27" creationId="{07095637-0967-48DA-A181-AD3917307F30}"/>
          </ac:spMkLst>
        </pc:spChg>
        <pc:spChg chg="mod">
          <ac:chgData name="Julie Descamp" userId="5ec9b45e-09f7-4acb-ae45-95f738816775" providerId="ADAL" clId="{CFA4EC52-64D8-4242-8347-D54C527CBE30}" dt="2021-09-29T16:00:40.193" v="39" actId="1076"/>
          <ac:spMkLst>
            <pc:docMk/>
            <pc:sldMk cId="344498829" sldId="2387"/>
            <ac:spMk id="28" creationId="{8C171660-4711-4E1F-8A9B-C72CA5BA0EF2}"/>
          </ac:spMkLst>
        </pc:spChg>
        <pc:picChg chg="mod">
          <ac:chgData name="Julie Descamp" userId="5ec9b45e-09f7-4acb-ae45-95f738816775" providerId="ADAL" clId="{CFA4EC52-64D8-4242-8347-D54C527CBE30}" dt="2021-09-29T16:00:40.193" v="39" actId="1076"/>
          <ac:picMkLst>
            <pc:docMk/>
            <pc:sldMk cId="344498829" sldId="2387"/>
            <ac:picMk id="10" creationId="{84C98354-FA5F-4F7E-B992-4DF19FE91D20}"/>
          </ac:picMkLst>
        </pc:picChg>
        <pc:picChg chg="mod">
          <ac:chgData name="Julie Descamp" userId="5ec9b45e-09f7-4acb-ae45-95f738816775" providerId="ADAL" clId="{CFA4EC52-64D8-4242-8347-D54C527CBE30}" dt="2021-09-29T16:00:40.193" v="39" actId="1076"/>
          <ac:picMkLst>
            <pc:docMk/>
            <pc:sldMk cId="344498829" sldId="2387"/>
            <ac:picMk id="11" creationId="{90945682-CD0C-4E15-B738-2BADCF02DBD9}"/>
          </ac:picMkLst>
        </pc:picChg>
        <pc:picChg chg="mod">
          <ac:chgData name="Julie Descamp" userId="5ec9b45e-09f7-4acb-ae45-95f738816775" providerId="ADAL" clId="{CFA4EC52-64D8-4242-8347-D54C527CBE30}" dt="2021-09-29T16:00:40.193" v="39" actId="1076"/>
          <ac:picMkLst>
            <pc:docMk/>
            <pc:sldMk cId="344498829" sldId="2387"/>
            <ac:picMk id="12" creationId="{09D11FD0-B68F-4FED-AAE9-10BED6C0F19B}"/>
          </ac:picMkLst>
        </pc:picChg>
        <pc:picChg chg="mod">
          <ac:chgData name="Julie Descamp" userId="5ec9b45e-09f7-4acb-ae45-95f738816775" providerId="ADAL" clId="{CFA4EC52-64D8-4242-8347-D54C527CBE30}" dt="2021-09-29T16:00:40.193" v="39" actId="1076"/>
          <ac:picMkLst>
            <pc:docMk/>
            <pc:sldMk cId="344498829" sldId="2387"/>
            <ac:picMk id="13" creationId="{38611FE0-547D-4618-A52D-D31D0E532B49}"/>
          </ac:picMkLst>
        </pc:picChg>
        <pc:picChg chg="mod">
          <ac:chgData name="Julie Descamp" userId="5ec9b45e-09f7-4acb-ae45-95f738816775" providerId="ADAL" clId="{CFA4EC52-64D8-4242-8347-D54C527CBE30}" dt="2021-09-29T16:00:40.193" v="39" actId="1076"/>
          <ac:picMkLst>
            <pc:docMk/>
            <pc:sldMk cId="344498829" sldId="2387"/>
            <ac:picMk id="14" creationId="{23961E8A-7361-4373-8205-6233034681A8}"/>
          </ac:picMkLst>
        </pc:picChg>
        <pc:cxnChg chg="mod">
          <ac:chgData name="Julie Descamp" userId="5ec9b45e-09f7-4acb-ae45-95f738816775" providerId="ADAL" clId="{CFA4EC52-64D8-4242-8347-D54C527CBE30}" dt="2021-09-29T16:00:40.193" v="39" actId="1076"/>
          <ac:cxnSpMkLst>
            <pc:docMk/>
            <pc:sldMk cId="344498829" sldId="2387"/>
            <ac:cxnSpMk id="29" creationId="{12E9F6A8-733E-4B88-92B9-39F81D9EAF7C}"/>
          </ac:cxnSpMkLst>
        </pc:cxnChg>
        <pc:cxnChg chg="mod">
          <ac:chgData name="Julie Descamp" userId="5ec9b45e-09f7-4acb-ae45-95f738816775" providerId="ADAL" clId="{CFA4EC52-64D8-4242-8347-D54C527CBE30}" dt="2021-09-29T16:00:40.193" v="39" actId="1076"/>
          <ac:cxnSpMkLst>
            <pc:docMk/>
            <pc:sldMk cId="344498829" sldId="2387"/>
            <ac:cxnSpMk id="31" creationId="{6E5B4CEF-B0A9-4BE2-A08D-11ADBEDCB84E}"/>
          </ac:cxnSpMkLst>
        </pc:cxnChg>
        <pc:cxnChg chg="mod">
          <ac:chgData name="Julie Descamp" userId="5ec9b45e-09f7-4acb-ae45-95f738816775" providerId="ADAL" clId="{CFA4EC52-64D8-4242-8347-D54C527CBE30}" dt="2021-09-29T16:00:40.193" v="39" actId="1076"/>
          <ac:cxnSpMkLst>
            <pc:docMk/>
            <pc:sldMk cId="344498829" sldId="2387"/>
            <ac:cxnSpMk id="32" creationId="{9B3AB29D-E67A-46E3-8768-EAAC5E6C7B9B}"/>
          </ac:cxnSpMkLst>
        </pc:cxnChg>
        <pc:cxnChg chg="mod">
          <ac:chgData name="Julie Descamp" userId="5ec9b45e-09f7-4acb-ae45-95f738816775" providerId="ADAL" clId="{CFA4EC52-64D8-4242-8347-D54C527CBE30}" dt="2021-09-29T16:00:40.193" v="39" actId="1076"/>
          <ac:cxnSpMkLst>
            <pc:docMk/>
            <pc:sldMk cId="344498829" sldId="2387"/>
            <ac:cxnSpMk id="33" creationId="{B07817D8-46EB-4040-8D75-A0D42BDC86B0}"/>
          </ac:cxnSpMkLst>
        </pc:cxnChg>
      </pc:sldChg>
      <pc:sldChg chg="modSp">
        <pc:chgData name="Julie Descamp" userId="5ec9b45e-09f7-4acb-ae45-95f738816775" providerId="ADAL" clId="{CFA4EC52-64D8-4242-8347-D54C527CBE30}" dt="2021-09-29T15:58:06.661" v="23" actId="14100"/>
        <pc:sldMkLst>
          <pc:docMk/>
          <pc:sldMk cId="150666015" sldId="2392"/>
        </pc:sldMkLst>
        <pc:spChg chg="mod">
          <ac:chgData name="Julie Descamp" userId="5ec9b45e-09f7-4acb-ae45-95f738816775" providerId="ADAL" clId="{CFA4EC52-64D8-4242-8347-D54C527CBE30}" dt="2021-09-29T15:58:06.661" v="23" actId="14100"/>
          <ac:spMkLst>
            <pc:docMk/>
            <pc:sldMk cId="150666015" sldId="2392"/>
            <ac:spMk id="3" creationId="{20CCADB7-3DEE-45B5-AD87-EC1762A05C91}"/>
          </ac:spMkLst>
        </pc:spChg>
        <pc:spChg chg="mod">
          <ac:chgData name="Julie Descamp" userId="5ec9b45e-09f7-4acb-ae45-95f738816775" providerId="ADAL" clId="{CFA4EC52-64D8-4242-8347-D54C527CBE30}" dt="2021-09-29T15:58:06.661" v="23" actId="14100"/>
          <ac:spMkLst>
            <pc:docMk/>
            <pc:sldMk cId="150666015" sldId="2392"/>
            <ac:spMk id="4" creationId="{6E1E3F33-AA5F-45EE-9C72-B30785671954}"/>
          </ac:spMkLst>
        </pc:spChg>
        <pc:spChg chg="mod">
          <ac:chgData name="Julie Descamp" userId="5ec9b45e-09f7-4acb-ae45-95f738816775" providerId="ADAL" clId="{CFA4EC52-64D8-4242-8347-D54C527CBE30}" dt="2021-09-29T15:58:06.661" v="23" actId="14100"/>
          <ac:spMkLst>
            <pc:docMk/>
            <pc:sldMk cId="150666015" sldId="2392"/>
            <ac:spMk id="5" creationId="{C09DEE17-19B2-4AF2-9517-EB6CBA1D6593}"/>
          </ac:spMkLst>
        </pc:spChg>
        <pc:spChg chg="mod">
          <ac:chgData name="Julie Descamp" userId="5ec9b45e-09f7-4acb-ae45-95f738816775" providerId="ADAL" clId="{CFA4EC52-64D8-4242-8347-D54C527CBE30}" dt="2021-09-29T15:58:06.661" v="23" actId="14100"/>
          <ac:spMkLst>
            <pc:docMk/>
            <pc:sldMk cId="150666015" sldId="2392"/>
            <ac:spMk id="6" creationId="{8C0E629A-3A8F-4932-BA7F-F7CB2D71D2C3}"/>
          </ac:spMkLst>
        </pc:spChg>
        <pc:spChg chg="mod">
          <ac:chgData name="Julie Descamp" userId="5ec9b45e-09f7-4acb-ae45-95f738816775" providerId="ADAL" clId="{CFA4EC52-64D8-4242-8347-D54C527CBE30}" dt="2021-09-29T15:58:06.661" v="23" actId="14100"/>
          <ac:spMkLst>
            <pc:docMk/>
            <pc:sldMk cId="150666015" sldId="2392"/>
            <ac:spMk id="8" creationId="{93A2DB6B-1791-41ED-938B-8DA8A3A0BB63}"/>
          </ac:spMkLst>
        </pc:spChg>
        <pc:spChg chg="mod">
          <ac:chgData name="Julie Descamp" userId="5ec9b45e-09f7-4acb-ae45-95f738816775" providerId="ADAL" clId="{CFA4EC52-64D8-4242-8347-D54C527CBE30}" dt="2021-09-29T15:58:06.661" v="23" actId="14100"/>
          <ac:spMkLst>
            <pc:docMk/>
            <pc:sldMk cId="150666015" sldId="2392"/>
            <ac:spMk id="9" creationId="{CE2F8810-366D-490D-A2F7-70BBF03FA536}"/>
          </ac:spMkLst>
        </pc:spChg>
        <pc:spChg chg="mod">
          <ac:chgData name="Julie Descamp" userId="5ec9b45e-09f7-4acb-ae45-95f738816775" providerId="ADAL" clId="{CFA4EC52-64D8-4242-8347-D54C527CBE30}" dt="2021-09-29T15:58:06.661" v="23" actId="14100"/>
          <ac:spMkLst>
            <pc:docMk/>
            <pc:sldMk cId="150666015" sldId="2392"/>
            <ac:spMk id="10" creationId="{5B93E8FB-EDEB-4F64-ADAE-0AB72B8B92D9}"/>
          </ac:spMkLst>
        </pc:spChg>
        <pc:spChg chg="mod">
          <ac:chgData name="Julie Descamp" userId="5ec9b45e-09f7-4acb-ae45-95f738816775" providerId="ADAL" clId="{CFA4EC52-64D8-4242-8347-D54C527CBE30}" dt="2021-09-29T15:58:06.661" v="23" actId="14100"/>
          <ac:spMkLst>
            <pc:docMk/>
            <pc:sldMk cId="150666015" sldId="2392"/>
            <ac:spMk id="11" creationId="{79AB55E4-7802-4E5E-90E1-9B34F0206507}"/>
          </ac:spMkLst>
        </pc:spChg>
        <pc:spChg chg="mod">
          <ac:chgData name="Julie Descamp" userId="5ec9b45e-09f7-4acb-ae45-95f738816775" providerId="ADAL" clId="{CFA4EC52-64D8-4242-8347-D54C527CBE30}" dt="2021-09-29T15:58:06.661" v="23" actId="14100"/>
          <ac:spMkLst>
            <pc:docMk/>
            <pc:sldMk cId="150666015" sldId="2392"/>
            <ac:spMk id="12" creationId="{68A9E39F-D112-4E0F-98CF-A528AF69C235}"/>
          </ac:spMkLst>
        </pc:spChg>
        <pc:spChg chg="mod">
          <ac:chgData name="Julie Descamp" userId="5ec9b45e-09f7-4acb-ae45-95f738816775" providerId="ADAL" clId="{CFA4EC52-64D8-4242-8347-D54C527CBE30}" dt="2021-09-29T15:58:06.661" v="23" actId="14100"/>
          <ac:spMkLst>
            <pc:docMk/>
            <pc:sldMk cId="150666015" sldId="2392"/>
            <ac:spMk id="13" creationId="{90551B74-91CE-46F3-BF72-45CE21A521E3}"/>
          </ac:spMkLst>
        </pc:spChg>
        <pc:spChg chg="mod">
          <ac:chgData name="Julie Descamp" userId="5ec9b45e-09f7-4acb-ae45-95f738816775" providerId="ADAL" clId="{CFA4EC52-64D8-4242-8347-D54C527CBE30}" dt="2021-09-29T15:58:06.661" v="23" actId="14100"/>
          <ac:spMkLst>
            <pc:docMk/>
            <pc:sldMk cId="150666015" sldId="2392"/>
            <ac:spMk id="14" creationId="{3373681C-0159-44EF-AB55-EFBD0B45CFE1}"/>
          </ac:spMkLst>
        </pc:spChg>
        <pc:spChg chg="mod">
          <ac:chgData name="Julie Descamp" userId="5ec9b45e-09f7-4acb-ae45-95f738816775" providerId="ADAL" clId="{CFA4EC52-64D8-4242-8347-D54C527CBE30}" dt="2021-09-29T15:58:06.661" v="23" actId="14100"/>
          <ac:spMkLst>
            <pc:docMk/>
            <pc:sldMk cId="150666015" sldId="2392"/>
            <ac:spMk id="15" creationId="{2C9F840A-9541-489F-87C1-9F6CCB8BCD55}"/>
          </ac:spMkLst>
        </pc:spChg>
        <pc:spChg chg="mod">
          <ac:chgData name="Julie Descamp" userId="5ec9b45e-09f7-4acb-ae45-95f738816775" providerId="ADAL" clId="{CFA4EC52-64D8-4242-8347-D54C527CBE30}" dt="2021-09-29T15:58:06.661" v="23" actId="14100"/>
          <ac:spMkLst>
            <pc:docMk/>
            <pc:sldMk cId="150666015" sldId="2392"/>
            <ac:spMk id="16" creationId="{C433463B-9EF1-4306-B535-10A37E5D0BDF}"/>
          </ac:spMkLst>
        </pc:spChg>
        <pc:spChg chg="mod">
          <ac:chgData name="Julie Descamp" userId="5ec9b45e-09f7-4acb-ae45-95f738816775" providerId="ADAL" clId="{CFA4EC52-64D8-4242-8347-D54C527CBE30}" dt="2021-09-29T15:58:06.661" v="23" actId="14100"/>
          <ac:spMkLst>
            <pc:docMk/>
            <pc:sldMk cId="150666015" sldId="2392"/>
            <ac:spMk id="17" creationId="{EE3F83EB-545D-497A-8233-9C9DE2E01990}"/>
          </ac:spMkLst>
        </pc:spChg>
        <pc:spChg chg="mod">
          <ac:chgData name="Julie Descamp" userId="5ec9b45e-09f7-4acb-ae45-95f738816775" providerId="ADAL" clId="{CFA4EC52-64D8-4242-8347-D54C527CBE30}" dt="2021-09-29T15:58:06.661" v="23" actId="14100"/>
          <ac:spMkLst>
            <pc:docMk/>
            <pc:sldMk cId="150666015" sldId="2392"/>
            <ac:spMk id="18" creationId="{E05515A7-1A71-4424-9B32-1D5DDA3EB9FE}"/>
          </ac:spMkLst>
        </pc:spChg>
        <pc:spChg chg="mod">
          <ac:chgData name="Julie Descamp" userId="5ec9b45e-09f7-4acb-ae45-95f738816775" providerId="ADAL" clId="{CFA4EC52-64D8-4242-8347-D54C527CBE30}" dt="2021-09-29T15:58:06.661" v="23" actId="14100"/>
          <ac:spMkLst>
            <pc:docMk/>
            <pc:sldMk cId="150666015" sldId="2392"/>
            <ac:spMk id="19" creationId="{4D0A10C3-20E2-4F69-99D9-DBC5962DB25E}"/>
          </ac:spMkLst>
        </pc:spChg>
        <pc:spChg chg="mod">
          <ac:chgData name="Julie Descamp" userId="5ec9b45e-09f7-4acb-ae45-95f738816775" providerId="ADAL" clId="{CFA4EC52-64D8-4242-8347-D54C527CBE30}" dt="2021-09-29T15:58:06.661" v="23" actId="14100"/>
          <ac:spMkLst>
            <pc:docMk/>
            <pc:sldMk cId="150666015" sldId="2392"/>
            <ac:spMk id="20" creationId="{6A3202C6-3A54-490D-AAED-841F437865A2}"/>
          </ac:spMkLst>
        </pc:spChg>
        <pc:spChg chg="mod">
          <ac:chgData name="Julie Descamp" userId="5ec9b45e-09f7-4acb-ae45-95f738816775" providerId="ADAL" clId="{CFA4EC52-64D8-4242-8347-D54C527CBE30}" dt="2021-09-29T15:58:06.661" v="23" actId="14100"/>
          <ac:spMkLst>
            <pc:docMk/>
            <pc:sldMk cId="150666015" sldId="2392"/>
            <ac:spMk id="28" creationId="{5EB217E6-2C5C-4D0C-9C32-ADC69B4792E4}"/>
          </ac:spMkLst>
        </pc:spChg>
        <pc:spChg chg="mod">
          <ac:chgData name="Julie Descamp" userId="5ec9b45e-09f7-4acb-ae45-95f738816775" providerId="ADAL" clId="{CFA4EC52-64D8-4242-8347-D54C527CBE30}" dt="2021-09-29T15:58:06.661" v="23" actId="14100"/>
          <ac:spMkLst>
            <pc:docMk/>
            <pc:sldMk cId="150666015" sldId="2392"/>
            <ac:spMk id="33" creationId="{557BFD44-0721-4A4E-A1C4-EB3091D186E6}"/>
          </ac:spMkLst>
        </pc:spChg>
        <pc:spChg chg="mod">
          <ac:chgData name="Julie Descamp" userId="5ec9b45e-09f7-4acb-ae45-95f738816775" providerId="ADAL" clId="{CFA4EC52-64D8-4242-8347-D54C527CBE30}" dt="2021-09-29T15:58:06.661" v="23" actId="14100"/>
          <ac:spMkLst>
            <pc:docMk/>
            <pc:sldMk cId="150666015" sldId="2392"/>
            <ac:spMk id="34" creationId="{24AFE7C5-6D85-46DC-B629-E6E8736DBD5D}"/>
          </ac:spMkLst>
        </pc:spChg>
        <pc:spChg chg="mod">
          <ac:chgData name="Julie Descamp" userId="5ec9b45e-09f7-4acb-ae45-95f738816775" providerId="ADAL" clId="{CFA4EC52-64D8-4242-8347-D54C527CBE30}" dt="2021-09-29T15:58:06.661" v="23" actId="14100"/>
          <ac:spMkLst>
            <pc:docMk/>
            <pc:sldMk cId="150666015" sldId="2392"/>
            <ac:spMk id="47" creationId="{F68BBB87-5AC2-4CEA-87CC-12B4E1A41211}"/>
          </ac:spMkLst>
        </pc:spChg>
        <pc:spChg chg="mod">
          <ac:chgData name="Julie Descamp" userId="5ec9b45e-09f7-4acb-ae45-95f738816775" providerId="ADAL" clId="{CFA4EC52-64D8-4242-8347-D54C527CBE30}" dt="2021-09-29T15:58:06.661" v="23" actId="14100"/>
          <ac:spMkLst>
            <pc:docMk/>
            <pc:sldMk cId="150666015" sldId="2392"/>
            <ac:spMk id="48" creationId="{BE33D879-237D-4622-84E5-484A60E488F8}"/>
          </ac:spMkLst>
        </pc:spChg>
        <pc:spChg chg="mod">
          <ac:chgData name="Julie Descamp" userId="5ec9b45e-09f7-4acb-ae45-95f738816775" providerId="ADAL" clId="{CFA4EC52-64D8-4242-8347-D54C527CBE30}" dt="2021-09-29T15:58:06.661" v="23" actId="14100"/>
          <ac:spMkLst>
            <pc:docMk/>
            <pc:sldMk cId="150666015" sldId="2392"/>
            <ac:spMk id="49" creationId="{FE9F9575-F7E4-4176-915A-5EFA57683AC1}"/>
          </ac:spMkLst>
        </pc:spChg>
        <pc:spChg chg="mod">
          <ac:chgData name="Julie Descamp" userId="5ec9b45e-09f7-4acb-ae45-95f738816775" providerId="ADAL" clId="{CFA4EC52-64D8-4242-8347-D54C527CBE30}" dt="2021-09-29T15:58:06.661" v="23" actId="14100"/>
          <ac:spMkLst>
            <pc:docMk/>
            <pc:sldMk cId="150666015" sldId="2392"/>
            <ac:spMk id="55" creationId="{F47BBB95-FC5F-4788-BF2D-1E0C5758CEAB}"/>
          </ac:spMkLst>
        </pc:spChg>
        <pc:spChg chg="mod">
          <ac:chgData name="Julie Descamp" userId="5ec9b45e-09f7-4acb-ae45-95f738816775" providerId="ADAL" clId="{CFA4EC52-64D8-4242-8347-D54C527CBE30}" dt="2021-09-29T15:58:06.661" v="23" actId="14100"/>
          <ac:spMkLst>
            <pc:docMk/>
            <pc:sldMk cId="150666015" sldId="2392"/>
            <ac:spMk id="58" creationId="{90FCAA36-3A75-47A0-837A-8104C648867D}"/>
          </ac:spMkLst>
        </pc:spChg>
        <pc:spChg chg="mod">
          <ac:chgData name="Julie Descamp" userId="5ec9b45e-09f7-4acb-ae45-95f738816775" providerId="ADAL" clId="{CFA4EC52-64D8-4242-8347-D54C527CBE30}" dt="2021-09-29T15:58:06.661" v="23" actId="14100"/>
          <ac:spMkLst>
            <pc:docMk/>
            <pc:sldMk cId="150666015" sldId="2392"/>
            <ac:spMk id="67" creationId="{2C5E7312-BB03-4639-9131-AC5DA6FA6FAC}"/>
          </ac:spMkLst>
        </pc:spChg>
        <pc:spChg chg="mod">
          <ac:chgData name="Julie Descamp" userId="5ec9b45e-09f7-4acb-ae45-95f738816775" providerId="ADAL" clId="{CFA4EC52-64D8-4242-8347-D54C527CBE30}" dt="2021-09-29T15:58:06.661" v="23" actId="14100"/>
          <ac:spMkLst>
            <pc:docMk/>
            <pc:sldMk cId="150666015" sldId="2392"/>
            <ac:spMk id="68" creationId="{C08B6008-8AF4-4265-906A-895E9DE1D1C6}"/>
          </ac:spMkLst>
        </pc:spChg>
        <pc:grpChg chg="mod">
          <ac:chgData name="Julie Descamp" userId="5ec9b45e-09f7-4acb-ae45-95f738816775" providerId="ADAL" clId="{CFA4EC52-64D8-4242-8347-D54C527CBE30}" dt="2021-09-29T15:58:06.661" v="23" actId="14100"/>
          <ac:grpSpMkLst>
            <pc:docMk/>
            <pc:sldMk cId="150666015" sldId="2392"/>
            <ac:grpSpMk id="7" creationId="{DE41CC7C-EA77-4A33-8241-DCC95ECBA2A7}"/>
          </ac:grpSpMkLst>
        </pc:grpChg>
        <pc:grpChg chg="mod">
          <ac:chgData name="Julie Descamp" userId="5ec9b45e-09f7-4acb-ae45-95f738816775" providerId="ADAL" clId="{CFA4EC52-64D8-4242-8347-D54C527CBE30}" dt="2021-09-29T15:58:06.661" v="23" actId="14100"/>
          <ac:grpSpMkLst>
            <pc:docMk/>
            <pc:sldMk cId="150666015" sldId="2392"/>
            <ac:grpSpMk id="36" creationId="{80329689-F794-4486-8473-E4FD6A1C2E17}"/>
          </ac:grpSpMkLst>
        </pc:grpChg>
        <pc:grpChg chg="mod">
          <ac:chgData name="Julie Descamp" userId="5ec9b45e-09f7-4acb-ae45-95f738816775" providerId="ADAL" clId="{CFA4EC52-64D8-4242-8347-D54C527CBE30}" dt="2021-09-29T15:58:06.661" v="23" actId="14100"/>
          <ac:grpSpMkLst>
            <pc:docMk/>
            <pc:sldMk cId="150666015" sldId="2392"/>
            <ac:grpSpMk id="50" creationId="{1C4382A5-F8F1-48FB-BCCA-83131B12E21E}"/>
          </ac:grpSpMkLst>
        </pc:grpChg>
        <pc:grpChg chg="mod">
          <ac:chgData name="Julie Descamp" userId="5ec9b45e-09f7-4acb-ae45-95f738816775" providerId="ADAL" clId="{CFA4EC52-64D8-4242-8347-D54C527CBE30}" dt="2021-09-29T15:58:06.661" v="23" actId="14100"/>
          <ac:grpSpMkLst>
            <pc:docMk/>
            <pc:sldMk cId="150666015" sldId="2392"/>
            <ac:grpSpMk id="51" creationId="{EE079CC2-D30B-4FF5-87A8-728A5BE9F1BA}"/>
          </ac:grpSpMkLst>
        </pc:grpChg>
        <pc:grpChg chg="mod">
          <ac:chgData name="Julie Descamp" userId="5ec9b45e-09f7-4acb-ae45-95f738816775" providerId="ADAL" clId="{CFA4EC52-64D8-4242-8347-D54C527CBE30}" dt="2021-09-29T15:58:06.661" v="23" actId="14100"/>
          <ac:grpSpMkLst>
            <pc:docMk/>
            <pc:sldMk cId="150666015" sldId="2392"/>
            <ac:grpSpMk id="52" creationId="{25C44C29-C164-453E-B4B2-2F91245455C3}"/>
          </ac:grpSpMkLst>
        </pc:grpChg>
        <pc:grpChg chg="mod">
          <ac:chgData name="Julie Descamp" userId="5ec9b45e-09f7-4acb-ae45-95f738816775" providerId="ADAL" clId="{CFA4EC52-64D8-4242-8347-D54C527CBE30}" dt="2021-09-29T15:58:06.661" v="23" actId="14100"/>
          <ac:grpSpMkLst>
            <pc:docMk/>
            <pc:sldMk cId="150666015" sldId="2392"/>
            <ac:grpSpMk id="53" creationId="{A4530068-424F-4262-987F-ECB18573C471}"/>
          </ac:grpSpMkLst>
        </pc:grpChg>
        <pc:grpChg chg="mod">
          <ac:chgData name="Julie Descamp" userId="5ec9b45e-09f7-4acb-ae45-95f738816775" providerId="ADAL" clId="{CFA4EC52-64D8-4242-8347-D54C527CBE30}" dt="2021-09-29T15:58:06.661" v="23" actId="14100"/>
          <ac:grpSpMkLst>
            <pc:docMk/>
            <pc:sldMk cId="150666015" sldId="2392"/>
            <ac:grpSpMk id="54" creationId="{C64AD048-E7FD-4C8E-BE36-77EF8064240B}"/>
          </ac:grpSpMkLst>
        </pc:grpChg>
        <pc:grpChg chg="mod">
          <ac:chgData name="Julie Descamp" userId="5ec9b45e-09f7-4acb-ae45-95f738816775" providerId="ADAL" clId="{CFA4EC52-64D8-4242-8347-D54C527CBE30}" dt="2021-09-29T15:58:06.661" v="23" actId="14100"/>
          <ac:grpSpMkLst>
            <pc:docMk/>
            <pc:sldMk cId="150666015" sldId="2392"/>
            <ac:grpSpMk id="57" creationId="{2127F51B-1B46-483A-9047-0257FDFFA5C6}"/>
          </ac:grpSpMkLst>
        </pc:grpChg>
        <pc:grpChg chg="mod">
          <ac:chgData name="Julie Descamp" userId="5ec9b45e-09f7-4acb-ae45-95f738816775" providerId="ADAL" clId="{CFA4EC52-64D8-4242-8347-D54C527CBE30}" dt="2021-09-29T15:58:06.661" v="23" actId="14100"/>
          <ac:grpSpMkLst>
            <pc:docMk/>
            <pc:sldMk cId="150666015" sldId="2392"/>
            <ac:grpSpMk id="60" creationId="{4CCD234B-0046-4D0E-A1BE-53B393F58423}"/>
          </ac:grpSpMkLst>
        </pc:grpChg>
        <pc:grpChg chg="mod">
          <ac:chgData name="Julie Descamp" userId="5ec9b45e-09f7-4acb-ae45-95f738816775" providerId="ADAL" clId="{CFA4EC52-64D8-4242-8347-D54C527CBE30}" dt="2021-09-29T15:58:06.661" v="23" actId="14100"/>
          <ac:grpSpMkLst>
            <pc:docMk/>
            <pc:sldMk cId="150666015" sldId="2392"/>
            <ac:grpSpMk id="61" creationId="{F6A7D3CA-B732-4BC8-BB24-359ACC8708A2}"/>
          </ac:grpSpMkLst>
        </pc:grpChg>
        <pc:grpChg chg="mod">
          <ac:chgData name="Julie Descamp" userId="5ec9b45e-09f7-4acb-ae45-95f738816775" providerId="ADAL" clId="{CFA4EC52-64D8-4242-8347-D54C527CBE30}" dt="2021-09-29T15:58:06.661" v="23" actId="14100"/>
          <ac:grpSpMkLst>
            <pc:docMk/>
            <pc:sldMk cId="150666015" sldId="2392"/>
            <ac:grpSpMk id="62" creationId="{406A32BB-D9CE-4B2F-B27B-4242A074B4F8}"/>
          </ac:grpSpMkLst>
        </pc:grpChg>
        <pc:grpChg chg="mod">
          <ac:chgData name="Julie Descamp" userId="5ec9b45e-09f7-4acb-ae45-95f738816775" providerId="ADAL" clId="{CFA4EC52-64D8-4242-8347-D54C527CBE30}" dt="2021-09-29T15:58:06.661" v="23" actId="14100"/>
          <ac:grpSpMkLst>
            <pc:docMk/>
            <pc:sldMk cId="150666015" sldId="2392"/>
            <ac:grpSpMk id="63" creationId="{80BE252D-BD24-4AE9-B251-07DB843B93FD}"/>
          </ac:grpSpMkLst>
        </pc:grpChg>
        <pc:grpChg chg="mod">
          <ac:chgData name="Julie Descamp" userId="5ec9b45e-09f7-4acb-ae45-95f738816775" providerId="ADAL" clId="{CFA4EC52-64D8-4242-8347-D54C527CBE30}" dt="2021-09-29T15:58:06.661" v="23" actId="14100"/>
          <ac:grpSpMkLst>
            <pc:docMk/>
            <pc:sldMk cId="150666015" sldId="2392"/>
            <ac:grpSpMk id="64" creationId="{9A7C199A-AC41-4111-BD2E-9B0FD40C8D40}"/>
          </ac:grpSpMkLst>
        </pc:grpChg>
        <pc:grpChg chg="mod">
          <ac:chgData name="Julie Descamp" userId="5ec9b45e-09f7-4acb-ae45-95f738816775" providerId="ADAL" clId="{CFA4EC52-64D8-4242-8347-D54C527CBE30}" dt="2021-09-29T15:58:06.661" v="23" actId="14100"/>
          <ac:grpSpMkLst>
            <pc:docMk/>
            <pc:sldMk cId="150666015" sldId="2392"/>
            <ac:grpSpMk id="66" creationId="{F9F52863-A3EF-43E8-ACC6-D12C9518B7F8}"/>
          </ac:grpSpMkLst>
        </pc:grpChg>
        <pc:picChg chg="mod">
          <ac:chgData name="Julie Descamp" userId="5ec9b45e-09f7-4acb-ae45-95f738816775" providerId="ADAL" clId="{CFA4EC52-64D8-4242-8347-D54C527CBE30}" dt="2021-09-29T15:58:06.661" v="23" actId="14100"/>
          <ac:picMkLst>
            <pc:docMk/>
            <pc:sldMk cId="150666015" sldId="2392"/>
            <ac:picMk id="69" creationId="{4C082F9B-E53F-46F5-BFED-887A35B6EFA5}"/>
          </ac:picMkLst>
        </pc:picChg>
        <pc:picChg chg="mod">
          <ac:chgData name="Julie Descamp" userId="5ec9b45e-09f7-4acb-ae45-95f738816775" providerId="ADAL" clId="{CFA4EC52-64D8-4242-8347-D54C527CBE30}" dt="2021-09-29T15:58:06.661" v="23" actId="14100"/>
          <ac:picMkLst>
            <pc:docMk/>
            <pc:sldMk cId="150666015" sldId="2392"/>
            <ac:picMk id="70" creationId="{1EC02462-E5F3-4BA8-ADCC-36269C64772F}"/>
          </ac:picMkLst>
        </pc:picChg>
        <pc:picChg chg="mod">
          <ac:chgData name="Julie Descamp" userId="5ec9b45e-09f7-4acb-ae45-95f738816775" providerId="ADAL" clId="{CFA4EC52-64D8-4242-8347-D54C527CBE30}" dt="2021-09-29T15:58:06.661" v="23" actId="14100"/>
          <ac:picMkLst>
            <pc:docMk/>
            <pc:sldMk cId="150666015" sldId="2392"/>
            <ac:picMk id="71" creationId="{7EDA4EA4-E837-4873-A2AC-7794EE3AC21D}"/>
          </ac:picMkLst>
        </pc:picChg>
        <pc:picChg chg="mod">
          <ac:chgData name="Julie Descamp" userId="5ec9b45e-09f7-4acb-ae45-95f738816775" providerId="ADAL" clId="{CFA4EC52-64D8-4242-8347-D54C527CBE30}" dt="2021-09-29T15:58:06.661" v="23" actId="14100"/>
          <ac:picMkLst>
            <pc:docMk/>
            <pc:sldMk cId="150666015" sldId="2392"/>
            <ac:picMk id="72" creationId="{839F849D-B9A9-489C-B6AA-B01131822E13}"/>
          </ac:picMkLst>
        </pc:picChg>
        <pc:picChg chg="mod">
          <ac:chgData name="Julie Descamp" userId="5ec9b45e-09f7-4acb-ae45-95f738816775" providerId="ADAL" clId="{CFA4EC52-64D8-4242-8347-D54C527CBE30}" dt="2021-09-29T15:58:06.661" v="23" actId="14100"/>
          <ac:picMkLst>
            <pc:docMk/>
            <pc:sldMk cId="150666015" sldId="2392"/>
            <ac:picMk id="73" creationId="{E8302E3F-4F7B-4459-9693-40704D7805B4}"/>
          </ac:picMkLst>
        </pc:picChg>
        <pc:cxnChg chg="mod">
          <ac:chgData name="Julie Descamp" userId="5ec9b45e-09f7-4acb-ae45-95f738816775" providerId="ADAL" clId="{CFA4EC52-64D8-4242-8347-D54C527CBE30}" dt="2021-09-29T15:58:06.661" v="23" actId="14100"/>
          <ac:cxnSpMkLst>
            <pc:docMk/>
            <pc:sldMk cId="150666015" sldId="2392"/>
            <ac:cxnSpMk id="21" creationId="{30FF8580-DB36-4972-9C59-196FF58D96FB}"/>
          </ac:cxnSpMkLst>
        </pc:cxnChg>
        <pc:cxnChg chg="mod">
          <ac:chgData name="Julie Descamp" userId="5ec9b45e-09f7-4acb-ae45-95f738816775" providerId="ADAL" clId="{CFA4EC52-64D8-4242-8347-D54C527CBE30}" dt="2021-09-29T15:58:06.661" v="23" actId="14100"/>
          <ac:cxnSpMkLst>
            <pc:docMk/>
            <pc:sldMk cId="150666015" sldId="2392"/>
            <ac:cxnSpMk id="23" creationId="{4102E9EF-1551-42F4-89BB-CBF98989DACA}"/>
          </ac:cxnSpMkLst>
        </pc:cxnChg>
        <pc:cxnChg chg="mod">
          <ac:chgData name="Julie Descamp" userId="5ec9b45e-09f7-4acb-ae45-95f738816775" providerId="ADAL" clId="{CFA4EC52-64D8-4242-8347-D54C527CBE30}" dt="2021-09-29T15:58:06.661" v="23" actId="14100"/>
          <ac:cxnSpMkLst>
            <pc:docMk/>
            <pc:sldMk cId="150666015" sldId="2392"/>
            <ac:cxnSpMk id="25" creationId="{E395E6A0-AC12-4BAA-B88C-9C90EEE4D732}"/>
          </ac:cxnSpMkLst>
        </pc:cxnChg>
        <pc:cxnChg chg="mod">
          <ac:chgData name="Julie Descamp" userId="5ec9b45e-09f7-4acb-ae45-95f738816775" providerId="ADAL" clId="{CFA4EC52-64D8-4242-8347-D54C527CBE30}" dt="2021-09-29T15:58:06.661" v="23" actId="14100"/>
          <ac:cxnSpMkLst>
            <pc:docMk/>
            <pc:sldMk cId="150666015" sldId="2392"/>
            <ac:cxnSpMk id="26" creationId="{4B26ACA0-39D9-47C4-9CF0-CA9F32E907C6}"/>
          </ac:cxnSpMkLst>
        </pc:cxnChg>
        <pc:cxnChg chg="mod">
          <ac:chgData name="Julie Descamp" userId="5ec9b45e-09f7-4acb-ae45-95f738816775" providerId="ADAL" clId="{CFA4EC52-64D8-4242-8347-D54C527CBE30}" dt="2021-09-29T15:58:06.661" v="23" actId="14100"/>
          <ac:cxnSpMkLst>
            <pc:docMk/>
            <pc:sldMk cId="150666015" sldId="2392"/>
            <ac:cxnSpMk id="27" creationId="{2F90BB5E-C933-4A1B-9D49-791966411FE2}"/>
          </ac:cxnSpMkLst>
        </pc:cxnChg>
        <pc:cxnChg chg="mod">
          <ac:chgData name="Julie Descamp" userId="5ec9b45e-09f7-4acb-ae45-95f738816775" providerId="ADAL" clId="{CFA4EC52-64D8-4242-8347-D54C527CBE30}" dt="2021-09-29T15:58:06.661" v="23" actId="14100"/>
          <ac:cxnSpMkLst>
            <pc:docMk/>
            <pc:sldMk cId="150666015" sldId="2392"/>
            <ac:cxnSpMk id="31" creationId="{8393E949-BA14-4ACC-81F7-0F8D6CAC19AD}"/>
          </ac:cxnSpMkLst>
        </pc:cxnChg>
        <pc:cxnChg chg="mod">
          <ac:chgData name="Julie Descamp" userId="5ec9b45e-09f7-4acb-ae45-95f738816775" providerId="ADAL" clId="{CFA4EC52-64D8-4242-8347-D54C527CBE30}" dt="2021-09-29T15:58:06.661" v="23" actId="14100"/>
          <ac:cxnSpMkLst>
            <pc:docMk/>
            <pc:sldMk cId="150666015" sldId="2392"/>
            <ac:cxnSpMk id="56" creationId="{7A08034C-1275-4987-8958-FF3C9D5F3401}"/>
          </ac:cxnSpMkLst>
        </pc:cxnChg>
        <pc:cxnChg chg="mod">
          <ac:chgData name="Julie Descamp" userId="5ec9b45e-09f7-4acb-ae45-95f738816775" providerId="ADAL" clId="{CFA4EC52-64D8-4242-8347-D54C527CBE30}" dt="2021-09-29T15:58:06.661" v="23" actId="14100"/>
          <ac:cxnSpMkLst>
            <pc:docMk/>
            <pc:sldMk cId="150666015" sldId="2392"/>
            <ac:cxnSpMk id="59" creationId="{63A70DA0-2FB6-4852-807E-593916ED239D}"/>
          </ac:cxnSpMkLst>
        </pc:cxnChg>
      </pc:sldChg>
      <pc:sldChg chg="modSp mod">
        <pc:chgData name="Julie Descamp" userId="5ec9b45e-09f7-4acb-ae45-95f738816775" providerId="ADAL" clId="{CFA4EC52-64D8-4242-8347-D54C527CBE30}" dt="2021-09-29T16:00:13.228" v="38" actId="14100"/>
        <pc:sldMkLst>
          <pc:docMk/>
          <pc:sldMk cId="449289486" sldId="4354"/>
        </pc:sldMkLst>
        <pc:spChg chg="mod">
          <ac:chgData name="Julie Descamp" userId="5ec9b45e-09f7-4acb-ae45-95f738816775" providerId="ADAL" clId="{CFA4EC52-64D8-4242-8347-D54C527CBE30}" dt="2021-09-29T16:00:13.228" v="38" actId="14100"/>
          <ac:spMkLst>
            <pc:docMk/>
            <pc:sldMk cId="449289486" sldId="4354"/>
            <ac:spMk id="230" creationId="{EF740F11-2386-4690-AE49-32D7066E8D38}"/>
          </ac:spMkLst>
        </pc:spChg>
        <pc:spChg chg="mod">
          <ac:chgData name="Julie Descamp" userId="5ec9b45e-09f7-4acb-ae45-95f738816775" providerId="ADAL" clId="{CFA4EC52-64D8-4242-8347-D54C527CBE30}" dt="2021-09-29T16:00:13.228" v="38" actId="14100"/>
          <ac:spMkLst>
            <pc:docMk/>
            <pc:sldMk cId="449289486" sldId="4354"/>
            <ac:spMk id="231" creationId="{21EBCD3D-77BE-4D5B-8224-A4B68BD23DA6}"/>
          </ac:spMkLst>
        </pc:spChg>
        <pc:spChg chg="mod">
          <ac:chgData name="Julie Descamp" userId="5ec9b45e-09f7-4acb-ae45-95f738816775" providerId="ADAL" clId="{CFA4EC52-64D8-4242-8347-D54C527CBE30}" dt="2021-09-29T16:00:13.228" v="38" actId="14100"/>
          <ac:spMkLst>
            <pc:docMk/>
            <pc:sldMk cId="449289486" sldId="4354"/>
            <ac:spMk id="234" creationId="{404F2276-0CD5-422B-8937-1D6560C0C9DA}"/>
          </ac:spMkLst>
        </pc:spChg>
        <pc:spChg chg="mod">
          <ac:chgData name="Julie Descamp" userId="5ec9b45e-09f7-4acb-ae45-95f738816775" providerId="ADAL" clId="{CFA4EC52-64D8-4242-8347-D54C527CBE30}" dt="2021-09-29T16:00:13.228" v="38" actId="14100"/>
          <ac:spMkLst>
            <pc:docMk/>
            <pc:sldMk cId="449289486" sldId="4354"/>
            <ac:spMk id="235" creationId="{5F787E0F-39A8-437A-A0F1-460DA99FFC64}"/>
          </ac:spMkLst>
        </pc:spChg>
        <pc:spChg chg="mod">
          <ac:chgData name="Julie Descamp" userId="5ec9b45e-09f7-4acb-ae45-95f738816775" providerId="ADAL" clId="{CFA4EC52-64D8-4242-8347-D54C527CBE30}" dt="2021-09-29T16:00:13.228" v="38" actId="14100"/>
          <ac:spMkLst>
            <pc:docMk/>
            <pc:sldMk cId="449289486" sldId="4354"/>
            <ac:spMk id="238" creationId="{C9E68447-BC6A-4A70-B75E-6B7DF292F7EE}"/>
          </ac:spMkLst>
        </pc:spChg>
        <pc:spChg chg="mod">
          <ac:chgData name="Julie Descamp" userId="5ec9b45e-09f7-4acb-ae45-95f738816775" providerId="ADAL" clId="{CFA4EC52-64D8-4242-8347-D54C527CBE30}" dt="2021-09-29T16:00:13.228" v="38" actId="14100"/>
          <ac:spMkLst>
            <pc:docMk/>
            <pc:sldMk cId="449289486" sldId="4354"/>
            <ac:spMk id="239" creationId="{5FAB3B9C-479B-4F0A-A600-F5DB0DAC46DC}"/>
          </ac:spMkLst>
        </pc:spChg>
        <pc:spChg chg="mod">
          <ac:chgData name="Julie Descamp" userId="5ec9b45e-09f7-4acb-ae45-95f738816775" providerId="ADAL" clId="{CFA4EC52-64D8-4242-8347-D54C527CBE30}" dt="2021-09-29T16:00:13.228" v="38" actId="14100"/>
          <ac:spMkLst>
            <pc:docMk/>
            <pc:sldMk cId="449289486" sldId="4354"/>
            <ac:spMk id="240" creationId="{CA3D67B3-D104-4145-A83A-ECBA22A0FEF4}"/>
          </ac:spMkLst>
        </pc:spChg>
        <pc:spChg chg="mod">
          <ac:chgData name="Julie Descamp" userId="5ec9b45e-09f7-4acb-ae45-95f738816775" providerId="ADAL" clId="{CFA4EC52-64D8-4242-8347-D54C527CBE30}" dt="2021-09-29T16:00:13.228" v="38" actId="14100"/>
          <ac:spMkLst>
            <pc:docMk/>
            <pc:sldMk cId="449289486" sldId="4354"/>
            <ac:spMk id="241" creationId="{D5200C91-E1FE-4132-BFDA-3E439E45D354}"/>
          </ac:spMkLst>
        </pc:spChg>
        <pc:spChg chg="mod">
          <ac:chgData name="Julie Descamp" userId="5ec9b45e-09f7-4acb-ae45-95f738816775" providerId="ADAL" clId="{CFA4EC52-64D8-4242-8347-D54C527CBE30}" dt="2021-09-29T16:00:13.228" v="38" actId="14100"/>
          <ac:spMkLst>
            <pc:docMk/>
            <pc:sldMk cId="449289486" sldId="4354"/>
            <ac:spMk id="242" creationId="{92851590-0BDD-4BA7-9964-A9AB7564AAC1}"/>
          </ac:spMkLst>
        </pc:spChg>
        <pc:spChg chg="mod">
          <ac:chgData name="Julie Descamp" userId="5ec9b45e-09f7-4acb-ae45-95f738816775" providerId="ADAL" clId="{CFA4EC52-64D8-4242-8347-D54C527CBE30}" dt="2021-09-29T16:00:13.228" v="38" actId="14100"/>
          <ac:spMkLst>
            <pc:docMk/>
            <pc:sldMk cId="449289486" sldId="4354"/>
            <ac:spMk id="243" creationId="{4E376732-63E9-4445-8683-0DFDDB339728}"/>
          </ac:spMkLst>
        </pc:spChg>
        <pc:spChg chg="mod">
          <ac:chgData name="Julie Descamp" userId="5ec9b45e-09f7-4acb-ae45-95f738816775" providerId="ADAL" clId="{CFA4EC52-64D8-4242-8347-D54C527CBE30}" dt="2021-09-29T16:00:13.228" v="38" actId="14100"/>
          <ac:spMkLst>
            <pc:docMk/>
            <pc:sldMk cId="449289486" sldId="4354"/>
            <ac:spMk id="244" creationId="{E66E3132-FCBF-49CF-9E0B-ECB7553745D0}"/>
          </ac:spMkLst>
        </pc:spChg>
        <pc:spChg chg="mod">
          <ac:chgData name="Julie Descamp" userId="5ec9b45e-09f7-4acb-ae45-95f738816775" providerId="ADAL" clId="{CFA4EC52-64D8-4242-8347-D54C527CBE30}" dt="2021-09-29T16:00:13.228" v="38" actId="14100"/>
          <ac:spMkLst>
            <pc:docMk/>
            <pc:sldMk cId="449289486" sldId="4354"/>
            <ac:spMk id="245" creationId="{F062F5D3-D92B-404D-AD53-C461B0DBDFD4}"/>
          </ac:spMkLst>
        </pc:spChg>
        <pc:spChg chg="mod">
          <ac:chgData name="Julie Descamp" userId="5ec9b45e-09f7-4acb-ae45-95f738816775" providerId="ADAL" clId="{CFA4EC52-64D8-4242-8347-D54C527CBE30}" dt="2021-09-29T16:00:13.228" v="38" actId="14100"/>
          <ac:spMkLst>
            <pc:docMk/>
            <pc:sldMk cId="449289486" sldId="4354"/>
            <ac:spMk id="246" creationId="{D15E5565-E52F-4087-A3AB-3B80B168DB34}"/>
          </ac:spMkLst>
        </pc:spChg>
        <pc:spChg chg="mod">
          <ac:chgData name="Julie Descamp" userId="5ec9b45e-09f7-4acb-ae45-95f738816775" providerId="ADAL" clId="{CFA4EC52-64D8-4242-8347-D54C527CBE30}" dt="2021-09-29T16:00:13.228" v="38" actId="14100"/>
          <ac:spMkLst>
            <pc:docMk/>
            <pc:sldMk cId="449289486" sldId="4354"/>
            <ac:spMk id="247" creationId="{0CFB64E5-54F9-497C-B07D-C38BCA21F4AD}"/>
          </ac:spMkLst>
        </pc:spChg>
        <pc:spChg chg="mod">
          <ac:chgData name="Julie Descamp" userId="5ec9b45e-09f7-4acb-ae45-95f738816775" providerId="ADAL" clId="{CFA4EC52-64D8-4242-8347-D54C527CBE30}" dt="2021-09-29T16:00:13.228" v="38" actId="14100"/>
          <ac:spMkLst>
            <pc:docMk/>
            <pc:sldMk cId="449289486" sldId="4354"/>
            <ac:spMk id="248" creationId="{4CB0A919-0E75-4A71-A9C5-83144FC27481}"/>
          </ac:spMkLst>
        </pc:spChg>
        <pc:spChg chg="mod">
          <ac:chgData name="Julie Descamp" userId="5ec9b45e-09f7-4acb-ae45-95f738816775" providerId="ADAL" clId="{CFA4EC52-64D8-4242-8347-D54C527CBE30}" dt="2021-09-29T16:00:13.228" v="38" actId="14100"/>
          <ac:spMkLst>
            <pc:docMk/>
            <pc:sldMk cId="449289486" sldId="4354"/>
            <ac:spMk id="249" creationId="{425AD521-367B-4C5C-919F-182D11CBFEEF}"/>
          </ac:spMkLst>
        </pc:spChg>
        <pc:spChg chg="mod">
          <ac:chgData name="Julie Descamp" userId="5ec9b45e-09f7-4acb-ae45-95f738816775" providerId="ADAL" clId="{CFA4EC52-64D8-4242-8347-D54C527CBE30}" dt="2021-09-29T16:00:13.228" v="38" actId="14100"/>
          <ac:spMkLst>
            <pc:docMk/>
            <pc:sldMk cId="449289486" sldId="4354"/>
            <ac:spMk id="250" creationId="{56D76E39-C1FD-4765-BF22-EFB99D253D2D}"/>
          </ac:spMkLst>
        </pc:spChg>
        <pc:spChg chg="mod">
          <ac:chgData name="Julie Descamp" userId="5ec9b45e-09f7-4acb-ae45-95f738816775" providerId="ADAL" clId="{CFA4EC52-64D8-4242-8347-D54C527CBE30}" dt="2021-09-29T16:00:13.228" v="38" actId="14100"/>
          <ac:spMkLst>
            <pc:docMk/>
            <pc:sldMk cId="449289486" sldId="4354"/>
            <ac:spMk id="251" creationId="{F631D89D-22DA-4F80-81F3-DFFD863CB531}"/>
          </ac:spMkLst>
        </pc:spChg>
        <pc:spChg chg="mod">
          <ac:chgData name="Julie Descamp" userId="5ec9b45e-09f7-4acb-ae45-95f738816775" providerId="ADAL" clId="{CFA4EC52-64D8-4242-8347-D54C527CBE30}" dt="2021-09-29T16:00:13.228" v="38" actId="14100"/>
          <ac:spMkLst>
            <pc:docMk/>
            <pc:sldMk cId="449289486" sldId="4354"/>
            <ac:spMk id="252" creationId="{C71F8AC3-6E68-43AF-8A64-E80AA87A24F8}"/>
          </ac:spMkLst>
        </pc:spChg>
        <pc:spChg chg="mod">
          <ac:chgData name="Julie Descamp" userId="5ec9b45e-09f7-4acb-ae45-95f738816775" providerId="ADAL" clId="{CFA4EC52-64D8-4242-8347-D54C527CBE30}" dt="2021-09-29T16:00:13.228" v="38" actId="14100"/>
          <ac:spMkLst>
            <pc:docMk/>
            <pc:sldMk cId="449289486" sldId="4354"/>
            <ac:spMk id="253" creationId="{B881225E-8BB3-4E95-B1F2-9FC9274B2CEA}"/>
          </ac:spMkLst>
        </pc:spChg>
        <pc:spChg chg="mod">
          <ac:chgData name="Julie Descamp" userId="5ec9b45e-09f7-4acb-ae45-95f738816775" providerId="ADAL" clId="{CFA4EC52-64D8-4242-8347-D54C527CBE30}" dt="2021-09-29T16:00:13.228" v="38" actId="14100"/>
          <ac:spMkLst>
            <pc:docMk/>
            <pc:sldMk cId="449289486" sldId="4354"/>
            <ac:spMk id="254" creationId="{EC3E3BCE-A4DB-4444-BB6C-24ECE135CF27}"/>
          </ac:spMkLst>
        </pc:spChg>
        <pc:spChg chg="mod">
          <ac:chgData name="Julie Descamp" userId="5ec9b45e-09f7-4acb-ae45-95f738816775" providerId="ADAL" clId="{CFA4EC52-64D8-4242-8347-D54C527CBE30}" dt="2021-09-29T16:00:13.228" v="38" actId="14100"/>
          <ac:spMkLst>
            <pc:docMk/>
            <pc:sldMk cId="449289486" sldId="4354"/>
            <ac:spMk id="255" creationId="{46197DB4-A043-4198-8119-5E36D7AB0745}"/>
          </ac:spMkLst>
        </pc:spChg>
        <pc:spChg chg="mod">
          <ac:chgData name="Julie Descamp" userId="5ec9b45e-09f7-4acb-ae45-95f738816775" providerId="ADAL" clId="{CFA4EC52-64D8-4242-8347-D54C527CBE30}" dt="2021-09-29T16:00:13.228" v="38" actId="14100"/>
          <ac:spMkLst>
            <pc:docMk/>
            <pc:sldMk cId="449289486" sldId="4354"/>
            <ac:spMk id="256" creationId="{254EA572-0F22-4940-88A2-C78F641BD643}"/>
          </ac:spMkLst>
        </pc:spChg>
        <pc:spChg chg="mod">
          <ac:chgData name="Julie Descamp" userId="5ec9b45e-09f7-4acb-ae45-95f738816775" providerId="ADAL" clId="{CFA4EC52-64D8-4242-8347-D54C527CBE30}" dt="2021-09-29T16:00:13.228" v="38" actId="14100"/>
          <ac:spMkLst>
            <pc:docMk/>
            <pc:sldMk cId="449289486" sldId="4354"/>
            <ac:spMk id="257" creationId="{0AB51E31-628A-45C6-A7E3-94FE1486A4C2}"/>
          </ac:spMkLst>
        </pc:spChg>
        <pc:spChg chg="mod">
          <ac:chgData name="Julie Descamp" userId="5ec9b45e-09f7-4acb-ae45-95f738816775" providerId="ADAL" clId="{CFA4EC52-64D8-4242-8347-D54C527CBE30}" dt="2021-09-29T16:00:13.228" v="38" actId="14100"/>
          <ac:spMkLst>
            <pc:docMk/>
            <pc:sldMk cId="449289486" sldId="4354"/>
            <ac:spMk id="258" creationId="{7963073A-E58B-42D6-82B9-705D0329C40B}"/>
          </ac:spMkLst>
        </pc:spChg>
        <pc:spChg chg="mod">
          <ac:chgData name="Julie Descamp" userId="5ec9b45e-09f7-4acb-ae45-95f738816775" providerId="ADAL" clId="{CFA4EC52-64D8-4242-8347-D54C527CBE30}" dt="2021-09-29T16:00:13.228" v="38" actId="14100"/>
          <ac:spMkLst>
            <pc:docMk/>
            <pc:sldMk cId="449289486" sldId="4354"/>
            <ac:spMk id="259" creationId="{46C757B2-19D7-4B4C-9C84-D3B377F3971D}"/>
          </ac:spMkLst>
        </pc:spChg>
        <pc:spChg chg="mod">
          <ac:chgData name="Julie Descamp" userId="5ec9b45e-09f7-4acb-ae45-95f738816775" providerId="ADAL" clId="{CFA4EC52-64D8-4242-8347-D54C527CBE30}" dt="2021-09-29T16:00:13.228" v="38" actId="14100"/>
          <ac:spMkLst>
            <pc:docMk/>
            <pc:sldMk cId="449289486" sldId="4354"/>
            <ac:spMk id="260" creationId="{FE76747F-8B71-479F-87F5-B1FC2CA71C1B}"/>
          </ac:spMkLst>
        </pc:spChg>
        <pc:spChg chg="mod">
          <ac:chgData name="Julie Descamp" userId="5ec9b45e-09f7-4acb-ae45-95f738816775" providerId="ADAL" clId="{CFA4EC52-64D8-4242-8347-D54C527CBE30}" dt="2021-09-29T16:00:13.228" v="38" actId="14100"/>
          <ac:spMkLst>
            <pc:docMk/>
            <pc:sldMk cId="449289486" sldId="4354"/>
            <ac:spMk id="261" creationId="{48F50BC3-828B-49BA-98AE-CDA25629AF9A}"/>
          </ac:spMkLst>
        </pc:spChg>
        <pc:spChg chg="mod">
          <ac:chgData name="Julie Descamp" userId="5ec9b45e-09f7-4acb-ae45-95f738816775" providerId="ADAL" clId="{CFA4EC52-64D8-4242-8347-D54C527CBE30}" dt="2021-09-29T16:00:13.228" v="38" actId="14100"/>
          <ac:spMkLst>
            <pc:docMk/>
            <pc:sldMk cId="449289486" sldId="4354"/>
            <ac:spMk id="262" creationId="{BF3A6716-FF4F-4115-8B78-2FD85909FD5C}"/>
          </ac:spMkLst>
        </pc:spChg>
        <pc:spChg chg="mod">
          <ac:chgData name="Julie Descamp" userId="5ec9b45e-09f7-4acb-ae45-95f738816775" providerId="ADAL" clId="{CFA4EC52-64D8-4242-8347-D54C527CBE30}" dt="2021-09-29T16:00:13.228" v="38" actId="14100"/>
          <ac:spMkLst>
            <pc:docMk/>
            <pc:sldMk cId="449289486" sldId="4354"/>
            <ac:spMk id="263" creationId="{D795882D-D8BE-4DC6-A005-B38A6F893E7A}"/>
          </ac:spMkLst>
        </pc:spChg>
        <pc:spChg chg="mod">
          <ac:chgData name="Julie Descamp" userId="5ec9b45e-09f7-4acb-ae45-95f738816775" providerId="ADAL" clId="{CFA4EC52-64D8-4242-8347-D54C527CBE30}" dt="2021-09-29T16:00:13.228" v="38" actId="14100"/>
          <ac:spMkLst>
            <pc:docMk/>
            <pc:sldMk cId="449289486" sldId="4354"/>
            <ac:spMk id="264" creationId="{909F1DB4-F24B-4FFD-B8D4-9A3A3DAB7AC9}"/>
          </ac:spMkLst>
        </pc:spChg>
        <pc:spChg chg="mod">
          <ac:chgData name="Julie Descamp" userId="5ec9b45e-09f7-4acb-ae45-95f738816775" providerId="ADAL" clId="{CFA4EC52-64D8-4242-8347-D54C527CBE30}" dt="2021-09-29T16:00:13.228" v="38" actId="14100"/>
          <ac:spMkLst>
            <pc:docMk/>
            <pc:sldMk cId="449289486" sldId="4354"/>
            <ac:spMk id="265" creationId="{A341A261-4A72-43A3-B67A-CF2BFA8FE495}"/>
          </ac:spMkLst>
        </pc:spChg>
        <pc:spChg chg="mod">
          <ac:chgData name="Julie Descamp" userId="5ec9b45e-09f7-4acb-ae45-95f738816775" providerId="ADAL" clId="{CFA4EC52-64D8-4242-8347-D54C527CBE30}" dt="2021-09-29T16:00:13.228" v="38" actId="14100"/>
          <ac:spMkLst>
            <pc:docMk/>
            <pc:sldMk cId="449289486" sldId="4354"/>
            <ac:spMk id="266" creationId="{3B069DE6-7E8C-484B-9A88-ADC70BB38ABE}"/>
          </ac:spMkLst>
        </pc:spChg>
        <pc:spChg chg="mod">
          <ac:chgData name="Julie Descamp" userId="5ec9b45e-09f7-4acb-ae45-95f738816775" providerId="ADAL" clId="{CFA4EC52-64D8-4242-8347-D54C527CBE30}" dt="2021-09-29T16:00:13.228" v="38" actId="14100"/>
          <ac:spMkLst>
            <pc:docMk/>
            <pc:sldMk cId="449289486" sldId="4354"/>
            <ac:spMk id="267" creationId="{F12A124B-6A5C-41F3-B5F7-34AF389A1194}"/>
          </ac:spMkLst>
        </pc:spChg>
        <pc:spChg chg="mod">
          <ac:chgData name="Julie Descamp" userId="5ec9b45e-09f7-4acb-ae45-95f738816775" providerId="ADAL" clId="{CFA4EC52-64D8-4242-8347-D54C527CBE30}" dt="2021-09-29T16:00:13.228" v="38" actId="14100"/>
          <ac:spMkLst>
            <pc:docMk/>
            <pc:sldMk cId="449289486" sldId="4354"/>
            <ac:spMk id="268" creationId="{7310457B-21E6-445B-B423-65C87D1CEDCA}"/>
          </ac:spMkLst>
        </pc:spChg>
        <pc:spChg chg="mod">
          <ac:chgData name="Julie Descamp" userId="5ec9b45e-09f7-4acb-ae45-95f738816775" providerId="ADAL" clId="{CFA4EC52-64D8-4242-8347-D54C527CBE30}" dt="2021-09-29T16:00:13.228" v="38" actId="14100"/>
          <ac:spMkLst>
            <pc:docMk/>
            <pc:sldMk cId="449289486" sldId="4354"/>
            <ac:spMk id="270" creationId="{ACF871EE-EC16-4F1C-A2D4-8C5BFA9E68FF}"/>
          </ac:spMkLst>
        </pc:spChg>
        <pc:spChg chg="mod">
          <ac:chgData name="Julie Descamp" userId="5ec9b45e-09f7-4acb-ae45-95f738816775" providerId="ADAL" clId="{CFA4EC52-64D8-4242-8347-D54C527CBE30}" dt="2021-09-29T16:00:13.228" v="38" actId="14100"/>
          <ac:spMkLst>
            <pc:docMk/>
            <pc:sldMk cId="449289486" sldId="4354"/>
            <ac:spMk id="273" creationId="{3C4BA52B-4DF9-4A41-8E7A-F6509561A1FE}"/>
          </ac:spMkLst>
        </pc:spChg>
        <pc:spChg chg="mod">
          <ac:chgData name="Julie Descamp" userId="5ec9b45e-09f7-4acb-ae45-95f738816775" providerId="ADAL" clId="{CFA4EC52-64D8-4242-8347-D54C527CBE30}" dt="2021-09-29T16:00:13.228" v="38" actId="14100"/>
          <ac:spMkLst>
            <pc:docMk/>
            <pc:sldMk cId="449289486" sldId="4354"/>
            <ac:spMk id="274" creationId="{6C00DFA5-AA56-4B65-8C0A-0314CE672230}"/>
          </ac:spMkLst>
        </pc:spChg>
        <pc:spChg chg="mod">
          <ac:chgData name="Julie Descamp" userId="5ec9b45e-09f7-4acb-ae45-95f738816775" providerId="ADAL" clId="{CFA4EC52-64D8-4242-8347-D54C527CBE30}" dt="2021-09-29T16:00:13.228" v="38" actId="14100"/>
          <ac:spMkLst>
            <pc:docMk/>
            <pc:sldMk cId="449289486" sldId="4354"/>
            <ac:spMk id="275" creationId="{2E343973-B1F4-449B-8BB9-F0F30F8F1E8C}"/>
          </ac:spMkLst>
        </pc:spChg>
        <pc:spChg chg="mod">
          <ac:chgData name="Julie Descamp" userId="5ec9b45e-09f7-4acb-ae45-95f738816775" providerId="ADAL" clId="{CFA4EC52-64D8-4242-8347-D54C527CBE30}" dt="2021-09-29T16:00:13.228" v="38" actId="14100"/>
          <ac:spMkLst>
            <pc:docMk/>
            <pc:sldMk cId="449289486" sldId="4354"/>
            <ac:spMk id="340" creationId="{D030E96D-10CA-492D-9361-BA45F531D2E7}"/>
          </ac:spMkLst>
        </pc:spChg>
        <pc:spChg chg="mod">
          <ac:chgData name="Julie Descamp" userId="5ec9b45e-09f7-4acb-ae45-95f738816775" providerId="ADAL" clId="{CFA4EC52-64D8-4242-8347-D54C527CBE30}" dt="2021-09-29T16:00:13.228" v="38" actId="14100"/>
          <ac:spMkLst>
            <pc:docMk/>
            <pc:sldMk cId="449289486" sldId="4354"/>
            <ac:spMk id="342" creationId="{440DBF75-9EDB-40A7-801C-BADB035D7D9C}"/>
          </ac:spMkLst>
        </pc:spChg>
        <pc:spChg chg="mod">
          <ac:chgData name="Julie Descamp" userId="5ec9b45e-09f7-4acb-ae45-95f738816775" providerId="ADAL" clId="{CFA4EC52-64D8-4242-8347-D54C527CBE30}" dt="2021-09-29T16:00:13.228" v="38" actId="14100"/>
          <ac:spMkLst>
            <pc:docMk/>
            <pc:sldMk cId="449289486" sldId="4354"/>
            <ac:spMk id="343" creationId="{A5F1A8B8-9BC4-4471-9BA4-ABE1D1B66F02}"/>
          </ac:spMkLst>
        </pc:spChg>
        <pc:spChg chg="mod">
          <ac:chgData name="Julie Descamp" userId="5ec9b45e-09f7-4acb-ae45-95f738816775" providerId="ADAL" clId="{CFA4EC52-64D8-4242-8347-D54C527CBE30}" dt="2021-09-29T16:00:13.228" v="38" actId="14100"/>
          <ac:spMkLst>
            <pc:docMk/>
            <pc:sldMk cId="449289486" sldId="4354"/>
            <ac:spMk id="344" creationId="{465BAACB-1B42-4D3C-878A-DD27BC0EE902}"/>
          </ac:spMkLst>
        </pc:spChg>
        <pc:spChg chg="mod">
          <ac:chgData name="Julie Descamp" userId="5ec9b45e-09f7-4acb-ae45-95f738816775" providerId="ADAL" clId="{CFA4EC52-64D8-4242-8347-D54C527CBE30}" dt="2021-09-29T16:00:13.228" v="38" actId="14100"/>
          <ac:spMkLst>
            <pc:docMk/>
            <pc:sldMk cId="449289486" sldId="4354"/>
            <ac:spMk id="347" creationId="{69425EAE-5139-4AD5-BCE3-C7E674781870}"/>
          </ac:spMkLst>
        </pc:spChg>
        <pc:grpChg chg="mod">
          <ac:chgData name="Julie Descamp" userId="5ec9b45e-09f7-4acb-ae45-95f738816775" providerId="ADAL" clId="{CFA4EC52-64D8-4242-8347-D54C527CBE30}" dt="2021-09-29T16:00:13.228" v="38" actId="14100"/>
          <ac:grpSpMkLst>
            <pc:docMk/>
            <pc:sldMk cId="449289486" sldId="4354"/>
            <ac:grpSpMk id="2" creationId="{AB616EE3-A31E-48F1-B6C0-0FB4E845D378}"/>
          </ac:grpSpMkLst>
        </pc:grpChg>
        <pc:grpChg chg="mod">
          <ac:chgData name="Julie Descamp" userId="5ec9b45e-09f7-4acb-ae45-95f738816775" providerId="ADAL" clId="{CFA4EC52-64D8-4242-8347-D54C527CBE30}" dt="2021-09-29T16:00:13.228" v="38" actId="14100"/>
          <ac:grpSpMkLst>
            <pc:docMk/>
            <pc:sldMk cId="449289486" sldId="4354"/>
            <ac:grpSpMk id="25" creationId="{85E67B48-4E7E-408C-B628-5FA421800837}"/>
          </ac:grpSpMkLst>
        </pc:grpChg>
        <pc:grpChg chg="mod">
          <ac:chgData name="Julie Descamp" userId="5ec9b45e-09f7-4acb-ae45-95f738816775" providerId="ADAL" clId="{CFA4EC52-64D8-4242-8347-D54C527CBE30}" dt="2021-09-29T16:00:13.228" v="38" actId="14100"/>
          <ac:grpSpMkLst>
            <pc:docMk/>
            <pc:sldMk cId="449289486" sldId="4354"/>
            <ac:grpSpMk id="26" creationId="{A0AD0A04-C4BD-4B04-A222-84AC6C7B7029}"/>
          </ac:grpSpMkLst>
        </pc:grpChg>
        <pc:grpChg chg="mod">
          <ac:chgData name="Julie Descamp" userId="5ec9b45e-09f7-4acb-ae45-95f738816775" providerId="ADAL" clId="{CFA4EC52-64D8-4242-8347-D54C527CBE30}" dt="2021-09-29T16:00:13.228" v="38" actId="14100"/>
          <ac:grpSpMkLst>
            <pc:docMk/>
            <pc:sldMk cId="449289486" sldId="4354"/>
            <ac:grpSpMk id="27" creationId="{8F8B3C57-2962-424C-8ACD-D70FA9A9DFA2}"/>
          </ac:grpSpMkLst>
        </pc:grpChg>
        <pc:grpChg chg="mod">
          <ac:chgData name="Julie Descamp" userId="5ec9b45e-09f7-4acb-ae45-95f738816775" providerId="ADAL" clId="{CFA4EC52-64D8-4242-8347-D54C527CBE30}" dt="2021-09-29T16:00:13.228" v="38" actId="14100"/>
          <ac:grpSpMkLst>
            <pc:docMk/>
            <pc:sldMk cId="449289486" sldId="4354"/>
            <ac:grpSpMk id="30" creationId="{A36CD909-1402-4E8C-9C13-9B9B33A57798}"/>
          </ac:grpSpMkLst>
        </pc:grpChg>
        <pc:grpChg chg="mod">
          <ac:chgData name="Julie Descamp" userId="5ec9b45e-09f7-4acb-ae45-95f738816775" providerId="ADAL" clId="{CFA4EC52-64D8-4242-8347-D54C527CBE30}" dt="2021-09-29T16:00:13.228" v="38" actId="14100"/>
          <ac:grpSpMkLst>
            <pc:docMk/>
            <pc:sldMk cId="449289486" sldId="4354"/>
            <ac:grpSpMk id="31" creationId="{1BE1F42C-C93E-4078-BBFA-3DF0BE9C2C10}"/>
          </ac:grpSpMkLst>
        </pc:grpChg>
        <pc:grpChg chg="mod">
          <ac:chgData name="Julie Descamp" userId="5ec9b45e-09f7-4acb-ae45-95f738816775" providerId="ADAL" clId="{CFA4EC52-64D8-4242-8347-D54C527CBE30}" dt="2021-09-29T15:58:17.399" v="25" actId="14100"/>
          <ac:grpSpMkLst>
            <pc:docMk/>
            <pc:sldMk cId="449289486" sldId="4354"/>
            <ac:grpSpMk id="32" creationId="{657A694E-1538-4686-B4B8-08DD8B2C3317}"/>
          </ac:grpSpMkLst>
        </pc:grpChg>
        <pc:grpChg chg="mod">
          <ac:chgData name="Julie Descamp" userId="5ec9b45e-09f7-4acb-ae45-95f738816775" providerId="ADAL" clId="{CFA4EC52-64D8-4242-8347-D54C527CBE30}" dt="2021-09-29T16:00:13.228" v="38" actId="14100"/>
          <ac:grpSpMkLst>
            <pc:docMk/>
            <pc:sldMk cId="449289486" sldId="4354"/>
            <ac:grpSpMk id="233" creationId="{FD8C7E42-0E3D-45B1-A993-2C990515660E}"/>
          </ac:grpSpMkLst>
        </pc:grpChg>
        <pc:grpChg chg="mod">
          <ac:chgData name="Julie Descamp" userId="5ec9b45e-09f7-4acb-ae45-95f738816775" providerId="ADAL" clId="{CFA4EC52-64D8-4242-8347-D54C527CBE30}" dt="2021-09-29T16:00:13.228" v="38" actId="14100"/>
          <ac:grpSpMkLst>
            <pc:docMk/>
            <pc:sldMk cId="449289486" sldId="4354"/>
            <ac:grpSpMk id="236" creationId="{7BB8707F-AE81-4F59-B5F0-C327B3198478}"/>
          </ac:grpSpMkLst>
        </pc:grpChg>
        <pc:grpChg chg="mod">
          <ac:chgData name="Julie Descamp" userId="5ec9b45e-09f7-4acb-ae45-95f738816775" providerId="ADAL" clId="{CFA4EC52-64D8-4242-8347-D54C527CBE30}" dt="2021-09-29T16:00:13.228" v="38" actId="14100"/>
          <ac:grpSpMkLst>
            <pc:docMk/>
            <pc:sldMk cId="449289486" sldId="4354"/>
            <ac:grpSpMk id="237" creationId="{F07221EC-39DD-4C11-A3AB-9BA2E8217074}"/>
          </ac:grpSpMkLst>
        </pc:grpChg>
        <pc:grpChg chg="mod">
          <ac:chgData name="Julie Descamp" userId="5ec9b45e-09f7-4acb-ae45-95f738816775" providerId="ADAL" clId="{CFA4EC52-64D8-4242-8347-D54C527CBE30}" dt="2021-09-29T16:00:13.228" v="38" actId="14100"/>
          <ac:grpSpMkLst>
            <pc:docMk/>
            <pc:sldMk cId="449289486" sldId="4354"/>
            <ac:grpSpMk id="271" creationId="{591E1115-7766-4BB2-AFF9-0CB447B99F3B}"/>
          </ac:grpSpMkLst>
        </pc:grpChg>
        <pc:grpChg chg="mod">
          <ac:chgData name="Julie Descamp" userId="5ec9b45e-09f7-4acb-ae45-95f738816775" providerId="ADAL" clId="{CFA4EC52-64D8-4242-8347-D54C527CBE30}" dt="2021-09-29T16:00:13.228" v="38" actId="14100"/>
          <ac:grpSpMkLst>
            <pc:docMk/>
            <pc:sldMk cId="449289486" sldId="4354"/>
            <ac:grpSpMk id="272" creationId="{869B81CA-834A-498E-B354-B61424CAD4CD}"/>
          </ac:grpSpMkLst>
        </pc:grpChg>
        <pc:grpChg chg="mod">
          <ac:chgData name="Julie Descamp" userId="5ec9b45e-09f7-4acb-ae45-95f738816775" providerId="ADAL" clId="{CFA4EC52-64D8-4242-8347-D54C527CBE30}" dt="2021-09-29T16:00:13.228" v="38" actId="14100"/>
          <ac:grpSpMkLst>
            <pc:docMk/>
            <pc:sldMk cId="449289486" sldId="4354"/>
            <ac:grpSpMk id="337" creationId="{89847B9B-BC01-4016-A245-D5517D147FF5}"/>
          </ac:grpSpMkLst>
        </pc:grpChg>
        <pc:grpChg chg="mod">
          <ac:chgData name="Julie Descamp" userId="5ec9b45e-09f7-4acb-ae45-95f738816775" providerId="ADAL" clId="{CFA4EC52-64D8-4242-8347-D54C527CBE30}" dt="2021-09-29T16:00:13.228" v="38" actId="14100"/>
          <ac:grpSpMkLst>
            <pc:docMk/>
            <pc:sldMk cId="449289486" sldId="4354"/>
            <ac:grpSpMk id="338" creationId="{01BD44E0-144C-45A1-B673-BEA9747A9191}"/>
          </ac:grpSpMkLst>
        </pc:grpChg>
        <pc:grpChg chg="mod">
          <ac:chgData name="Julie Descamp" userId="5ec9b45e-09f7-4acb-ae45-95f738816775" providerId="ADAL" clId="{CFA4EC52-64D8-4242-8347-D54C527CBE30}" dt="2021-09-29T16:00:13.228" v="38" actId="14100"/>
          <ac:grpSpMkLst>
            <pc:docMk/>
            <pc:sldMk cId="449289486" sldId="4354"/>
            <ac:grpSpMk id="339" creationId="{20541EBE-7F27-486F-971C-43FD8BCC613E}"/>
          </ac:grpSpMkLst>
        </pc:grpChg>
        <pc:picChg chg="mod">
          <ac:chgData name="Julie Descamp" userId="5ec9b45e-09f7-4acb-ae45-95f738816775" providerId="ADAL" clId="{CFA4EC52-64D8-4242-8347-D54C527CBE30}" dt="2021-09-29T16:00:13.228" v="38" actId="14100"/>
          <ac:picMkLst>
            <pc:docMk/>
            <pc:sldMk cId="449289486" sldId="4354"/>
            <ac:picMk id="341" creationId="{6358AE85-3607-44DC-92A5-2F6E79F733D7}"/>
          </ac:picMkLst>
        </pc:picChg>
        <pc:picChg chg="mod">
          <ac:chgData name="Julie Descamp" userId="5ec9b45e-09f7-4acb-ae45-95f738816775" providerId="ADAL" clId="{CFA4EC52-64D8-4242-8347-D54C527CBE30}" dt="2021-09-29T16:00:13.228" v="38" actId="14100"/>
          <ac:picMkLst>
            <pc:docMk/>
            <pc:sldMk cId="449289486" sldId="4354"/>
            <ac:picMk id="345" creationId="{9D49EA46-7279-4525-985C-BEDE9265BF3F}"/>
          </ac:picMkLst>
        </pc:picChg>
        <pc:picChg chg="mod">
          <ac:chgData name="Julie Descamp" userId="5ec9b45e-09f7-4acb-ae45-95f738816775" providerId="ADAL" clId="{CFA4EC52-64D8-4242-8347-D54C527CBE30}" dt="2021-09-29T16:00:13.228" v="38" actId="14100"/>
          <ac:picMkLst>
            <pc:docMk/>
            <pc:sldMk cId="449289486" sldId="4354"/>
            <ac:picMk id="346" creationId="{1D20FA89-79DD-45AB-9013-2C59432FDCE4}"/>
          </ac:picMkLst>
        </pc:picChg>
      </pc:sldChg>
      <pc:sldChg chg="addSp delSp modSp mod">
        <pc:chgData name="Julie Descamp" userId="5ec9b45e-09f7-4acb-ae45-95f738816775" providerId="ADAL" clId="{CFA4EC52-64D8-4242-8347-D54C527CBE30}" dt="2021-09-29T16:01:30.467" v="48" actId="1076"/>
        <pc:sldMkLst>
          <pc:docMk/>
          <pc:sldMk cId="1937897255" sldId="4369"/>
        </pc:sldMkLst>
        <pc:spChg chg="mod">
          <ac:chgData name="Julie Descamp" userId="5ec9b45e-09f7-4acb-ae45-95f738816775" providerId="ADAL" clId="{CFA4EC52-64D8-4242-8347-D54C527CBE30}" dt="2021-09-29T16:01:18.955" v="45" actId="108"/>
          <ac:spMkLst>
            <pc:docMk/>
            <pc:sldMk cId="1937897255" sldId="4369"/>
            <ac:spMk id="2" creationId="{7234C30C-7B65-EF4A-968C-55A61892C7BA}"/>
          </ac:spMkLst>
        </pc:spChg>
        <pc:spChg chg="del">
          <ac:chgData name="Julie Descamp" userId="5ec9b45e-09f7-4acb-ae45-95f738816775" providerId="ADAL" clId="{CFA4EC52-64D8-4242-8347-D54C527CBE30}" dt="2021-09-29T16:01:22.565" v="46" actId="478"/>
          <ac:spMkLst>
            <pc:docMk/>
            <pc:sldMk cId="1937897255" sldId="4369"/>
            <ac:spMk id="3" creationId="{D115621F-BC6E-7C44-8ADC-1A6505E07621}"/>
          </ac:spMkLst>
        </pc:spChg>
        <pc:spChg chg="add del mod">
          <ac:chgData name="Julie Descamp" userId="5ec9b45e-09f7-4acb-ae45-95f738816775" providerId="ADAL" clId="{CFA4EC52-64D8-4242-8347-D54C527CBE30}" dt="2021-09-29T16:01:26.293" v="47" actId="478"/>
          <ac:spMkLst>
            <pc:docMk/>
            <pc:sldMk cId="1937897255" sldId="4369"/>
            <ac:spMk id="5" creationId="{5644C379-FAEE-4E10-8D97-4CD68C48AA03}"/>
          </ac:spMkLst>
        </pc:spChg>
        <pc:graphicFrameChg chg="mod">
          <ac:chgData name="Julie Descamp" userId="5ec9b45e-09f7-4acb-ae45-95f738816775" providerId="ADAL" clId="{CFA4EC52-64D8-4242-8347-D54C527CBE30}" dt="2021-09-29T16:01:30.467" v="48" actId="1076"/>
          <ac:graphicFrameMkLst>
            <pc:docMk/>
            <pc:sldMk cId="1937897255" sldId="4369"/>
            <ac:graphicFrameMk id="7" creationId="{E4BBFF62-5DC1-7B44-9136-2C38EDD3C80A}"/>
          </ac:graphicFrameMkLst>
        </pc:graphicFrameChg>
      </pc:sldChg>
      <pc:sldChg chg="modSp mod">
        <pc:chgData name="Julie Descamp" userId="5ec9b45e-09f7-4acb-ae45-95f738816775" providerId="ADAL" clId="{CFA4EC52-64D8-4242-8347-D54C527CBE30}" dt="2021-09-29T16:13:47.522" v="60" actId="1076"/>
        <pc:sldMkLst>
          <pc:docMk/>
          <pc:sldMk cId="3686154448" sldId="11649"/>
        </pc:sldMkLst>
        <pc:picChg chg="mod">
          <ac:chgData name="Julie Descamp" userId="5ec9b45e-09f7-4acb-ae45-95f738816775" providerId="ADAL" clId="{CFA4EC52-64D8-4242-8347-D54C527CBE30}" dt="2021-09-29T16:13:47.522" v="60" actId="1076"/>
          <ac:picMkLst>
            <pc:docMk/>
            <pc:sldMk cId="3686154448" sldId="11649"/>
            <ac:picMk id="8" creationId="{5564123D-170A-EB45-845B-548EEB58CEFD}"/>
          </ac:picMkLst>
        </pc:picChg>
      </pc:sldChg>
      <pc:sldChg chg="modSp mod">
        <pc:chgData name="Julie Descamp" userId="5ec9b45e-09f7-4acb-ae45-95f738816775" providerId="ADAL" clId="{CFA4EC52-64D8-4242-8347-D54C527CBE30}" dt="2021-09-29T16:14:22.135" v="65" actId="1076"/>
        <pc:sldMkLst>
          <pc:docMk/>
          <pc:sldMk cId="0" sldId="11652"/>
        </pc:sldMkLst>
        <pc:spChg chg="mod">
          <ac:chgData name="Julie Descamp" userId="5ec9b45e-09f7-4acb-ae45-95f738816775" providerId="ADAL" clId="{CFA4EC52-64D8-4242-8347-D54C527CBE30}" dt="2021-09-29T16:14:00.562" v="61" actId="1076"/>
          <ac:spMkLst>
            <pc:docMk/>
            <pc:sldMk cId="0" sldId="11652"/>
            <ac:spMk id="3" creationId="{00000000-0000-0000-0000-000000000000}"/>
          </ac:spMkLst>
        </pc:spChg>
        <pc:spChg chg="mod">
          <ac:chgData name="Julie Descamp" userId="5ec9b45e-09f7-4acb-ae45-95f738816775" providerId="ADAL" clId="{CFA4EC52-64D8-4242-8347-D54C527CBE30}" dt="2021-09-29T16:14:22.135" v="65" actId="1076"/>
          <ac:spMkLst>
            <pc:docMk/>
            <pc:sldMk cId="0" sldId="11652"/>
            <ac:spMk id="4" creationId="{00000000-0000-0000-0000-000000000000}"/>
          </ac:spMkLst>
        </pc:spChg>
        <pc:spChg chg="mod">
          <ac:chgData name="Julie Descamp" userId="5ec9b45e-09f7-4acb-ae45-95f738816775" providerId="ADAL" clId="{CFA4EC52-64D8-4242-8347-D54C527CBE30}" dt="2021-09-29T16:14:22.135" v="65" actId="1076"/>
          <ac:spMkLst>
            <pc:docMk/>
            <pc:sldMk cId="0" sldId="11652"/>
            <ac:spMk id="5" creationId="{00000000-0000-0000-0000-000000000000}"/>
          </ac:spMkLst>
        </pc:spChg>
      </pc:sldChg>
      <pc:sldChg chg="modSp mod">
        <pc:chgData name="Julie Descamp" userId="5ec9b45e-09f7-4acb-ae45-95f738816775" providerId="ADAL" clId="{CFA4EC52-64D8-4242-8347-D54C527CBE30}" dt="2021-09-29T16:24:06.826" v="94" actId="1076"/>
        <pc:sldMkLst>
          <pc:docMk/>
          <pc:sldMk cId="0" sldId="11666"/>
        </pc:sldMkLst>
        <pc:picChg chg="mod">
          <ac:chgData name="Julie Descamp" userId="5ec9b45e-09f7-4acb-ae45-95f738816775" providerId="ADAL" clId="{CFA4EC52-64D8-4242-8347-D54C527CBE30}" dt="2021-09-29T16:24:06.826" v="94" actId="1076"/>
          <ac:picMkLst>
            <pc:docMk/>
            <pc:sldMk cId="0" sldId="11666"/>
            <ac:picMk id="6" creationId="{00000000-0000-0000-0000-000000000000}"/>
          </ac:picMkLst>
        </pc:picChg>
      </pc:sldChg>
      <pc:sldChg chg="addSp modSp mod">
        <pc:chgData name="Julie Descamp" userId="5ec9b45e-09f7-4acb-ae45-95f738816775" providerId="ADAL" clId="{CFA4EC52-64D8-4242-8347-D54C527CBE30}" dt="2021-09-29T16:26:04.560" v="113" actId="1076"/>
        <pc:sldMkLst>
          <pc:docMk/>
          <pc:sldMk cId="0" sldId="11678"/>
        </pc:sldMkLst>
        <pc:spChg chg="mod">
          <ac:chgData name="Julie Descamp" userId="5ec9b45e-09f7-4acb-ae45-95f738816775" providerId="ADAL" clId="{CFA4EC52-64D8-4242-8347-D54C527CBE30}" dt="2021-09-29T16:25:01.628" v="99" actId="255"/>
          <ac:spMkLst>
            <pc:docMk/>
            <pc:sldMk cId="0" sldId="11678"/>
            <ac:spMk id="3" creationId="{00000000-0000-0000-0000-000000000000}"/>
          </ac:spMkLst>
        </pc:spChg>
        <pc:spChg chg="mod">
          <ac:chgData name="Julie Descamp" userId="5ec9b45e-09f7-4acb-ae45-95f738816775" providerId="ADAL" clId="{CFA4EC52-64D8-4242-8347-D54C527CBE30}" dt="2021-09-29T16:25:44.930" v="108" actId="1076"/>
          <ac:spMkLst>
            <pc:docMk/>
            <pc:sldMk cId="0" sldId="11678"/>
            <ac:spMk id="4" creationId="{00000000-0000-0000-0000-000000000000}"/>
          </ac:spMkLst>
        </pc:spChg>
        <pc:spChg chg="add mod">
          <ac:chgData name="Julie Descamp" userId="5ec9b45e-09f7-4acb-ae45-95f738816775" providerId="ADAL" clId="{CFA4EC52-64D8-4242-8347-D54C527CBE30}" dt="2021-09-29T16:26:00.963" v="112" actId="1076"/>
          <ac:spMkLst>
            <pc:docMk/>
            <pc:sldMk cId="0" sldId="11678"/>
            <ac:spMk id="8" creationId="{DB94E65A-BBB6-459F-8935-8ABED31C1724}"/>
          </ac:spMkLst>
        </pc:spChg>
        <pc:picChg chg="mod">
          <ac:chgData name="Julie Descamp" userId="5ec9b45e-09f7-4acb-ae45-95f738816775" providerId="ADAL" clId="{CFA4EC52-64D8-4242-8347-D54C527CBE30}" dt="2021-09-29T16:25:50.048" v="109" actId="1076"/>
          <ac:picMkLst>
            <pc:docMk/>
            <pc:sldMk cId="0" sldId="11678"/>
            <ac:picMk id="5" creationId="{00000000-0000-0000-0000-000000000000}"/>
          </ac:picMkLst>
        </pc:picChg>
        <pc:picChg chg="mod">
          <ac:chgData name="Julie Descamp" userId="5ec9b45e-09f7-4acb-ae45-95f738816775" providerId="ADAL" clId="{CFA4EC52-64D8-4242-8347-D54C527CBE30}" dt="2021-09-29T16:26:04.560" v="113" actId="1076"/>
          <ac:picMkLst>
            <pc:docMk/>
            <pc:sldMk cId="0" sldId="11678"/>
            <ac:picMk id="7" creationId="{F3EA0BDA-20A7-4049-8EC3-2B9E6FB38D24}"/>
          </ac:picMkLst>
        </pc:picChg>
      </pc:sldChg>
      <pc:sldChg chg="del">
        <pc:chgData name="Julie Descamp" userId="5ec9b45e-09f7-4acb-ae45-95f738816775" providerId="ADAL" clId="{CFA4EC52-64D8-4242-8347-D54C527CBE30}" dt="2021-09-29T15:57:28.927" v="0" actId="47"/>
        <pc:sldMkLst>
          <pc:docMk/>
          <pc:sldMk cId="2935527947" sldId="20761369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FFD88-6A09-4246-8C93-D3E96C7E2BFA}" type="datetimeFigureOut">
              <a:rPr lang="en-US" altLang="zh-CN" smtClean="0"/>
              <a:t>1/15/2022</a:t>
            </a:fld>
            <a:endParaRPr lang="zh-CN" alt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BB078-160F-4192-8B51-AD75258174BF}" type="slidenum">
              <a:rPr lang="en-US" altLang="zh-CN" smtClean="0"/>
              <a:t>‹#›</a:t>
            </a:fld>
            <a:endParaRPr lang="zh-CN" altLang="en-US" dirty="0"/>
          </a:p>
        </p:txBody>
      </p:sp>
    </p:spTree>
    <p:extLst>
      <p:ext uri="{BB962C8B-B14F-4D97-AF65-F5344CB8AC3E}">
        <p14:creationId xmlns:p14="http://schemas.microsoft.com/office/powerpoint/2010/main" val="3357035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922BB078-160F-4192-8B51-AD75258174BF}" type="slidenum">
              <a:rPr lang="en-US" smtClean="0"/>
              <a:t>1</a:t>
            </a:fld>
            <a:endParaRPr lang="en-US"/>
          </a:p>
        </p:txBody>
      </p:sp>
    </p:spTree>
    <p:extLst>
      <p:ext uri="{BB962C8B-B14F-4D97-AF65-F5344CB8AC3E}">
        <p14:creationId xmlns:p14="http://schemas.microsoft.com/office/powerpoint/2010/main" val="143933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Azure AD Business to Customer (B2C) enables an organization to provide customer-facing apps that enable users to sign with an identity they already have, such as a Microsoft Account, Gmail, Facebook, or Twitter account or create an account for the solution.​</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60628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altLang="zh-CN"/>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zh-CN" altLang="en-US" dirty="0"/>
          </a:p>
          <a:p>
            <a:r>
              <a:rPr lang="en-US" altLang="zh-CN"/>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endParaRPr lang="zh-CN" altLang="en-US" dirty="0"/>
          </a:p>
          <a:p>
            <a:endParaRPr lang="zh-CN" altLang="en-US" dirty="0"/>
          </a:p>
          <a:p>
            <a:r>
              <a:rPr lang="en-US" altLang="zh-CN"/>
              <a:t>By relaying on Microsoft identity to handle these complex policies, you don't have to implement the complex logic in your custom applications.</a:t>
            </a:r>
            <a:endParaRPr lang="zh-CN" altLang="en-US" dirty="0"/>
          </a:p>
          <a:p>
            <a:endParaRPr lang="zh-CN" altLang="en-US" dirty="0"/>
          </a:p>
        </p:txBody>
      </p:sp>
    </p:spTree>
    <p:extLst>
      <p:ext uri="{BB962C8B-B14F-4D97-AF65-F5344CB8AC3E}">
        <p14:creationId xmlns:p14="http://schemas.microsoft.com/office/powerpoint/2010/main" val="312749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 key decision you will make when registering the app is what type of accounts will it support? The Microsoft identity platform supports the following types of accounts:</a:t>
            </a:r>
          </a:p>
          <a:p>
            <a:endParaRPr lang="zh-CN" altLang="en-US" dirty="0"/>
          </a:p>
          <a:p>
            <a:r>
              <a:rPr lang="en-US" altLang="zh-CN"/>
              <a:t>- single organization</a:t>
            </a:r>
            <a:endParaRPr lang="zh-CN" altLang="en-US" dirty="0"/>
          </a:p>
          <a:p>
            <a:r>
              <a:rPr lang="en-US" altLang="zh-CN"/>
              <a:t>- multiple organization</a:t>
            </a:r>
            <a:endParaRPr lang="zh-CN" altLang="en-US" dirty="0"/>
          </a:p>
          <a:p>
            <a:r>
              <a:rPr lang="en-US" altLang="zh-CN"/>
              <a:t>- personal Microsoft accounts</a:t>
            </a:r>
            <a:endParaRPr lang="zh-CN" alt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900" b="1"/>
              <a:t>In any Azure AD directory: </a:t>
            </a:r>
            <a:r>
              <a:rPr lang="en-US" altLang="zh-CN" sz="900"/>
              <a:t>All users and guests with a work or school account from Microsoft can use your application or API. This includes schools and businesses that use Office 365.  You should use this option if your target audience is business or educational customers.</a:t>
            </a:r>
            <a:endParaRPr lang="zh-CN" altLang="en-US" sz="900" dirty="0"/>
          </a:p>
          <a:p>
            <a:endParaRPr lang="zh-CN" altLang="en-US" dirty="0"/>
          </a:p>
          <a:p>
            <a:r>
              <a:rPr lang="en-US" altLang="zh-CN" sz="882" b="1" i="1" kern="1200">
                <a:solidFill>
                  <a:schemeClr val="tx1"/>
                </a:solidFill>
                <a:effectLst/>
                <a:latin typeface="Segoe UI Light" pitchFamily="34" charset="0"/>
                <a:ea typeface="Microsoft YaHei" panose="020B0503020204020204" pitchFamily="34" charset="-122"/>
                <a:cs typeface="+mn-cs"/>
              </a:rPr>
              <a:t>In any Azure AD directory + personal Microsoft accounts: </a:t>
            </a:r>
            <a:r>
              <a:rPr lang="en-US" altLang="zh-CN" sz="882" b="0" kern="1200">
                <a:solidFill>
                  <a:schemeClr val="tx1"/>
                </a:solidFill>
                <a:effectLst/>
                <a:latin typeface="Segoe UI Light" pitchFamily="34" charset="0"/>
                <a:ea typeface="Microsoft YaHei" panose="020B0503020204020204" pitchFamily="34" charset="-122"/>
                <a:cs typeface="+mn-cs"/>
              </a:rPr>
              <a:t>All users with a work or school, or personal Microsoft account can use your application or API. It includes schools and businesses that use Office 365 as well as personal accounts that are used to sign in to services like Xbox and Skype.  Use this option to target the widest set of Microsoft accounts.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If you're writing a business-to-consumer application, you can also sign in users with their social identities, by using </a:t>
            </a:r>
            <a:r>
              <a:rPr lang="en-US" altLang="zh-CN" sz="882" b="1" kern="1200">
                <a:solidFill>
                  <a:schemeClr val="tx1"/>
                </a:solidFill>
                <a:effectLst/>
                <a:latin typeface="Segoe UI Light" pitchFamily="34" charset="0"/>
                <a:ea typeface="Microsoft YaHei" panose="020B0503020204020204" pitchFamily="34" charset="-122"/>
                <a:cs typeface="+mn-cs"/>
              </a:rPr>
              <a:t>Azure Active Directory B2C (Azure AD B2C)</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7727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As a developer, when you build an application, you will ultimately request tokens from Microsoft identity to identify a user and authorize them to use an application with specific permissions. Let's look at the different tokens you will use.</a:t>
            </a:r>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dirty="0">
                <a:solidFill>
                  <a:schemeClr val="tx1"/>
                </a:solidFill>
                <a:effectLst/>
                <a:latin typeface="Segoe UI Light" pitchFamily="34" charset="0"/>
                <a:ea typeface="Microsoft YaHei" panose="020B0503020204020204" pitchFamily="34" charset="-122"/>
                <a:cs typeface="+mn-cs"/>
              </a:rPr>
              <a:t>The first type of token is an ID token that is made available via Microsoft identity's support of the OpenID Connect protocol.</a:t>
            </a: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dirty="0">
                <a:solidFill>
                  <a:schemeClr val="tx1"/>
                </a:solidFill>
                <a:effectLst/>
                <a:latin typeface="Segoe UI Light" pitchFamily="34" charset="0"/>
                <a:ea typeface="Microsoft YaHei" panose="020B0503020204020204" pitchFamily="34" charset="-122"/>
                <a:cs typeface="+mn-cs"/>
              </a:rPr>
              <a:t>OpenID Connect extends the OAuth 2.0 authorization protocol to use as an authentication protocol, so that you can implement single sign-on using OAuth in your applications. It also introduces the concept of an ID token.</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a:p>
            <a:r>
              <a:rPr lang="en-US" altLang="zh-CN"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endParaRPr lang="zh-CN" altLang="en-US" dirty="0"/>
          </a:p>
          <a:p>
            <a:endParaRPr lang="zh-CN" altLang="en-US" dirty="0"/>
          </a:p>
          <a:p>
            <a:r>
              <a:rPr lang="en-US" altLang="zh-CN" dirty="0"/>
              <a:t>The claims included within an ID token can be used for the user experience within your application, as keys in a database, and providing access to the client application.</a:t>
            </a:r>
            <a:endParaRPr lang="zh-CN" altLang="en-US" dirty="0"/>
          </a:p>
          <a:p>
            <a:endParaRPr lang="zh-CN" altLang="en-US" dirty="0"/>
          </a:p>
          <a:p>
            <a:r>
              <a:rPr lang="en-US" altLang="zh-CN" dirty="0"/>
              <a:t>ID tokens for Microsoft identity are JSON web tokens (JWT). These ID tokens consist of a header, payload, and signature. The header and signature are used to verify the authenticity of the token, while the payload contains the information about the user requested by your client.</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1729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900" b="0" i="1" kern="1200">
                <a:solidFill>
                  <a:schemeClr val="tx1"/>
                </a:solidFill>
                <a:effectLst/>
                <a:latin typeface="Segoe UI Light" pitchFamily="34" charset="0"/>
                <a:ea typeface="Microsoft YaHei" panose="020B0503020204020204" pitchFamily="34" charset="-122"/>
                <a:cs typeface="+mn-cs"/>
              </a:rPr>
              <a:t>*</a:t>
            </a:r>
            <a:r>
              <a:rPr lang="en-US" altLang="zh-CN" sz="900" b="0" i="1" kern="1200">
                <a:solidFill>
                  <a:schemeClr val="tx1"/>
                </a:solidFill>
                <a:effectLst/>
                <a:latin typeface="Segoe UI Light" pitchFamily="34" charset="0"/>
                <a:ea typeface="Microsoft YaHei" panose="020B0503020204020204" pitchFamily="34" charset="-122"/>
                <a:cs typeface="+mn-cs"/>
              </a:rPr>
              <a:t>Access tokens*</a:t>
            </a:r>
            <a:r>
              <a:rPr lang="zh-CN" altLang="en-US" sz="900" b="0" kern="1200">
                <a:solidFill>
                  <a:schemeClr val="tx1"/>
                </a:solidFill>
                <a:effectLst/>
                <a:latin typeface="Segoe UI Light" pitchFamily="34" charset="0"/>
                <a:ea typeface="Microsoft YaHei" panose="020B0503020204020204" pitchFamily="34" charset="-122"/>
                <a:cs typeface="+mn-cs"/>
              </a:rPr>
              <a:t> </a:t>
            </a:r>
            <a:r>
              <a:rPr lang="en-US" altLang="zh-CN" sz="900" b="0" kern="1200">
                <a:solidFill>
                  <a:schemeClr val="tx1"/>
                </a:solidFill>
                <a:effectLst/>
                <a:latin typeface="Segoe UI Light" pitchFamily="34" charset="0"/>
                <a:ea typeface="Microsoft YaHei" panose="020B0503020204020204" pitchFamily="34" charset="-122"/>
                <a:cs typeface="+mn-cs"/>
              </a:rPr>
              <a:t>enable clients to securely call APIs protected by Azure AD. Applications should never inspect or validate an access token. Access tokens must only be passed to the API.</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br>
              <a:rPr lang="zh-CN" altLang="en-US" sz="900" b="0" kern="1200">
                <a:solidFill>
                  <a:schemeClr val="tx1"/>
                </a:solidFill>
                <a:effectLst/>
                <a:latin typeface="Segoe UI Light" pitchFamily="34" charset="0"/>
                <a:ea typeface="Microsoft YaHei" panose="020B0503020204020204" pitchFamily="34" charset="-122"/>
                <a:cs typeface="+mn-cs"/>
              </a:rPr>
            </a:br>
            <a:r>
              <a:rPr lang="en-US" altLang="zh-CN" sz="900" b="0" kern="1200">
                <a:solidFill>
                  <a:schemeClr val="tx1"/>
                </a:solidFill>
                <a:effectLst/>
                <a:latin typeface="Segoe UI Light" pitchFamily="34" charset="0"/>
                <a:ea typeface="Microsoft YaHei" panose="020B0503020204020204" pitchFamily="34" charset="-122"/>
                <a:cs typeface="+mn-cs"/>
              </a:rPr>
              <a:t>Access tokens are created based for the audience of the token, meaning the API that owns the scopes in the token. ​</a:t>
            </a:r>
          </a:p>
          <a:p>
            <a:br>
              <a:rPr lang="zh-CN" altLang="en-US" sz="900" b="0" kern="1200" dirty="0">
                <a:solidFill>
                  <a:schemeClr val="tx1"/>
                </a:solidFill>
                <a:effectLst/>
                <a:latin typeface="Segoe UI Light" pitchFamily="34" charset="0"/>
                <a:ea typeface="Microsoft YaHei" panose="020B0503020204020204" pitchFamily="34" charset="-122"/>
                <a:cs typeface="+mn-cs"/>
              </a:rPr>
            </a:br>
            <a:endParaRPr lang="zh-CN" altLang="en-US" sz="900" b="0" kern="1200" dirty="0">
              <a:solidFill>
                <a:schemeClr val="tx1"/>
              </a:solidFill>
              <a:effectLst/>
              <a:latin typeface="Segoe UI Light" pitchFamily="34" charset="0"/>
              <a:ea typeface="Microsoft YaHei" panose="020B0503020204020204" pitchFamily="34" charset="-122"/>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Your application may receive tokens on behalf of a user or directly from an application as if there is an automated service or daemon application.</a:t>
            </a:r>
          </a:p>
          <a:p>
            <a:endParaRPr lang="zh-CN" altLang="en-US" dirty="0"/>
          </a:p>
          <a:p>
            <a:r>
              <a:rPr lang="en-US" altLang="zh-CN"/>
              <a:t>These app-only tokens indicate that this call is coming from an application and doesn't have a user backing it. These tokens are handled largely the same as user tokens, with some differences.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509750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en-US" altLang="zh-CN" sz="882" b="0" kern="1200">
                <a:solidFill>
                  <a:schemeClr val="tx1"/>
                </a:solidFill>
                <a:effectLst/>
                <a:latin typeface="Segoe UI Light" pitchFamily="34" charset="0"/>
                <a:ea typeface="Microsoft YaHei" panose="020B0503020204020204" pitchFamily="34" charset="-122"/>
                <a:cs typeface="+mn-cs"/>
              </a:rPr>
              <a:t>The Azure AD application is the control point for how you access the identity and the information it protects.  For an identity provider to know that a user has access to a particular app, both the user and the application must be registered with the identity provider.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When you register your application with Azure AD, you are providing an identity configuration for your application that allows it to integrate with Azure AD.</a:t>
            </a:r>
          </a:p>
          <a:p>
            <a:endParaRPr lang="zh-CN" alt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Once registered, the application will be given a GUID that the app shares with Azure AD when it requests tokens.  When you register an app, you will be provided with code snippets to add to your web application's web.config file. These snippets are how Microsoft identity will recognize your app.</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a:solidFill>
                  <a:schemeClr val="tx1"/>
                </a:solidFill>
                <a:effectLst/>
                <a:latin typeface="Segoe UI Light" pitchFamily="34" charset="0"/>
                <a:ea typeface="Microsoft YaHei" panose="020B0503020204020204" pitchFamily="34" charset="-122"/>
                <a:cs typeface="+mn-cs"/>
              </a:rPr>
              <a:t>The </a:t>
            </a:r>
            <a:r>
              <a:rPr lang="en-US" altLang="zh-CN" sz="882" b="1" kern="1200">
                <a:solidFill>
                  <a:schemeClr val="tx1"/>
                </a:solidFill>
                <a:effectLst/>
                <a:latin typeface="Segoe UI Light" pitchFamily="34" charset="0"/>
                <a:ea typeface="Microsoft YaHei" panose="020B0503020204020204" pitchFamily="34" charset="-122"/>
                <a:cs typeface="+mn-cs"/>
              </a:rPr>
              <a:t>manifest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gets created automatically by the Microsoft identity platform during the app registration process (when you click Register).  The </a:t>
            </a: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application manifest</a:t>
            </a:r>
            <a:r>
              <a:rPr lang="zh-CN" altLang="en-US" sz="882" b="1" kern="1200">
                <a:solidFill>
                  <a:schemeClr val="tx1"/>
                </a:solidFill>
                <a:effectLst/>
                <a:latin typeface="Segoe UI Light" pitchFamily="34" charset="0"/>
                <a:ea typeface="Microsoft YaHei" panose="020B0503020204020204" pitchFamily="34" charset="-122"/>
                <a:cs typeface="+mn-cs"/>
              </a:rPr>
              <a: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contains a definition of all the attributes of an application object in the Microsoft identity platform. It also serves as a mechanism for updating the application object. The manifest is where you can record additional metadata for your application. The metadata includes things such as a link to a logo image, Terms of Use, and a privacy statement, as well as defining group membership, role definitions, and permissions.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Scenarios where you'll need to edit the app manifest to configure an app's attribute. These scenarios include:</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If you registered the app as Azure AD multi-tenant and personal Microsoft accounts, you can't change the supported Microsoft accounts in the UI. Instead, you must use the application manifest editor to change the supported account type.</a:t>
            </a:r>
          </a:p>
          <a:p>
            <a:br>
              <a:rPr lang="zh-CN" altLang="en-US" sz="882" b="0" kern="1200">
                <a:solidFill>
                  <a:schemeClr val="tx1"/>
                </a:solidFill>
                <a:effectLst/>
                <a:latin typeface="Segoe UI Light" pitchFamily="34" charset="0"/>
                <a:ea typeface="Microsoft YaHei" panose="020B0503020204020204" pitchFamily="34" charset="-122"/>
                <a:cs typeface="+mn-cs"/>
              </a:rPr>
            </a:br>
            <a:r>
              <a:rPr lang="en-US" altLang="zh-CN" sz="882" b="0" kern="1200">
                <a:solidFill>
                  <a:schemeClr val="tx1"/>
                </a:solidFill>
                <a:effectLst/>
                <a:latin typeface="Segoe UI Light" pitchFamily="34" charset="0"/>
                <a:ea typeface="Microsoft YaHei" panose="020B0503020204020204" pitchFamily="34" charset="-122"/>
                <a:cs typeface="+mn-cs"/>
              </a:rPr>
              <a:t>- If you need to define permissions and roles that your app supports, you must modify the application manifest.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2535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59539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en-US" altLang="zh-CN" sz="882" b="0" i="0" kern="1200" dirty="0">
                <a:solidFill>
                  <a:schemeClr val="tx1"/>
                </a:solidFill>
                <a:effectLst/>
                <a:latin typeface="Segoe UI Light" pitchFamily="34" charset="0"/>
                <a:ea typeface="Microsoft YaHei" panose="020B0503020204020204" pitchFamily="34" charset="-122"/>
                <a:cs typeface="+mn-cs"/>
              </a:rPr>
              <a:t>Consider the application object as the global representation of your application for use across all tenants, and the service principal as the local representation for use in a specific tenant.</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sz="882" b="0" i="0" kern="1200" dirty="0">
                <a:solidFill>
                  <a:schemeClr val="tx1"/>
                </a:solidFill>
                <a:effectLst/>
                <a:latin typeface="Segoe UI Light" pitchFamily="34" charset="0"/>
                <a:ea typeface="Microsoft YaHei" panose="020B0503020204020204" pitchFamily="34" charset="-122"/>
                <a:cs typeface="+mn-cs"/>
              </a:rPr>
              <a:t>A service principal must be created in each tenant where the application is used, enabling it to establish an identity for sign-in and/or access to resources being secured by the tenant. A single-tenant application has only one service principal (in its home tenant), created and consented for use during application registration. A multi-tenant Web application/API also has a service principal created in each tenant where a user from that tenant has consented to its use.</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sz="882" b="0" i="0" kern="1200" dirty="0">
                <a:solidFill>
                  <a:schemeClr val="tx1"/>
                </a:solidFill>
                <a:effectLst/>
                <a:latin typeface="Segoe UI Light" pitchFamily="34" charset="0"/>
                <a:ea typeface="Microsoft YaHei" panose="020B0503020204020204" pitchFamily="34" charset="-122"/>
                <a:cs typeface="+mn-cs"/>
              </a:rPr>
              <a:t>In this example scenario:, there are 3 high-level steps related to the creation of the application object and each service principal:</a:t>
            </a:r>
            <a:endParaRPr lang="zh-CN" altLang="en-US" sz="882" b="0" i="0" kern="1200" dirty="0">
              <a:solidFill>
                <a:schemeClr val="tx1"/>
              </a:solidFill>
              <a:effectLst/>
              <a:latin typeface="Segoe UI Light" pitchFamily="34" charset="0"/>
              <a:ea typeface="Microsoft YaHei" panose="020B0503020204020204" pitchFamily="34" charset="-122"/>
              <a:cs typeface="+mn-cs"/>
            </a:endParaRPr>
          </a:p>
          <a:p>
            <a:r>
              <a:rPr lang="en-US" altLang="zh-CN" dirty="0">
                <a:effectLst/>
              </a:rPr>
              <a:t>1-Both the application object and a service principal are created in the application's home tenant (the </a:t>
            </a:r>
            <a:r>
              <a:rPr lang="en-US" altLang="zh-CN" dirty="0" err="1">
                <a:effectLst/>
              </a:rPr>
              <a:t>Adatum</a:t>
            </a:r>
            <a:r>
              <a:rPr lang="en-US" altLang="zh-CN" dirty="0">
                <a:effectLst/>
              </a:rPr>
              <a:t> tenant).</a:t>
            </a:r>
            <a:endParaRPr lang="zh-CN" altLang="en-US" dirty="0">
              <a:effectLst/>
            </a:endParaRPr>
          </a:p>
          <a:p>
            <a:r>
              <a:rPr lang="en-US" altLang="zh-CN" dirty="0">
                <a:effectLst/>
              </a:rPr>
              <a:t>2-When Contoso and </a:t>
            </a:r>
            <a:r>
              <a:rPr lang="en-US" altLang="zh-CN" dirty="0" err="1">
                <a:effectLst/>
              </a:rPr>
              <a:t>Fabrikam</a:t>
            </a:r>
            <a:r>
              <a:rPr lang="en-US" altLang="zh-CN" dirty="0">
                <a:effectLst/>
              </a:rPr>
              <a:t> administrators complete consent, a service principal object is created in their company's Azure AD tenant and assigned the permissions that the administrator granted. Also note that the HR app could be configured/designed to allow consent by users for individual use.</a:t>
            </a:r>
            <a:endParaRPr lang="zh-CN" altLang="en-US" dirty="0">
              <a:effectLst/>
            </a:endParaRPr>
          </a:p>
          <a:p>
            <a:r>
              <a:rPr lang="en-US" altLang="zh-CN" dirty="0">
                <a:effectLst/>
              </a:rPr>
              <a:t>3-The consumer tenants of the HR application (Contoso and </a:t>
            </a:r>
            <a:r>
              <a:rPr lang="en-US" altLang="zh-CN" dirty="0" err="1">
                <a:effectLst/>
              </a:rPr>
              <a:t>Fabrikam</a:t>
            </a:r>
            <a:r>
              <a:rPr lang="en-US" altLang="zh-CN" dirty="0">
                <a:effectLst/>
              </a:rPr>
              <a:t>) each have their own service principal object. Each represents their use of an instance of the application at runtime, governed by the permissions consented by the respective administrator.</a:t>
            </a:r>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978932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how you can implement different OAuth 2.0 protocol grant types (flows) in popular application types.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Web standards and modern browsers have advanced considerably in recent years to the point that developers can create sophisticated client-side applications. These client-side applications, also referred to as single-page applications (SPAs), can enable users to authenticate and obtain tokens from Microsoft identity platform that can be used to call secured web APIs.</a:t>
            </a:r>
          </a:p>
          <a:p>
            <a:endParaRPr lang="zh-CN" altLang="en-US" dirty="0"/>
          </a:p>
          <a:p>
            <a:r>
              <a:rPr lang="en-US" altLang="zh-CN"/>
              <a:t>Many modern web applications are built as client-side SPAs written using JavaScript or a SPA framework such as Angular, Vue, or React. These applications have traditionally used the OAuth 2.0 implicit flow to authenticate and obtain an access token to connect to protected services.</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6277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pattern used to implement the implicit flow in SPAs included the use of iframes and cookies for silent single sign-on in the browser. However, many modern browsers now block third-party cookies which breaks that implementation. That fact, along with concerns about the visibility of access tokens when using the implicit grant flow, lead to the decision to move to using the OAuth 2.0 authorization code flow for SPAs.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658924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The easiest way to use Microsoft identity for authentication and to obtain access tokens to authorize requests to secured endpoints in SPAs is to use the Microsoft Authentication Library (MSAL) for JavaScript.</a:t>
            </a:r>
          </a:p>
          <a:p>
            <a:endParaRPr lang="zh-CN" altLang="en-US" dirty="0"/>
          </a:p>
          <a:p>
            <a:pPr>
              <a:spcBef>
                <a:spcPct val="43750"/>
              </a:spcBef>
              <a:spcAft>
                <a:spcPct val="43750"/>
              </a:spcAft>
            </a:pPr>
            <a:r>
              <a:rPr lang="en-US" altLang="zh-CN"/>
              <a:t>MSAL.js 1.x only supports the use of the implicit flow. However, in July 2020 Microsoft released MSAL.js 2.0 that supports the use of the authorization code flow. The remainder of this unit and the following exercise focus on MSAL.js 2.x and the use of the authorization code flow.</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6975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SPA to use Microsoft identity to enable users to authenticate and obtain access tokens for use with services such as Microsoft Graph, you must register a new app with Azure AD. You can do this using the Azure AD admin center https://aad.portal.azure.com.</a:t>
            </a:r>
          </a:p>
          <a:p>
            <a:endParaRPr lang="zh-CN" altLang="en-US" dirty="0"/>
          </a:p>
          <a:p>
            <a:r>
              <a:rPr lang="en-US" altLang="zh-CN"/>
              <a:t>After the application has been created, configure it to use the Single-page application platform.</a:t>
            </a:r>
            <a:endParaRPr lang="zh-CN" altLang="en-US" dirty="0"/>
          </a:p>
          <a:p>
            <a:endParaRPr lang="zh-CN" altLang="en-US" dirty="0"/>
          </a:p>
          <a:p>
            <a:r>
              <a:rPr lang="en-US" altLang="zh-CN"/>
              <a:t>Next, ensure the </a:t>
            </a:r>
            <a:r>
              <a:rPr lang="en-US" altLang="zh-CN" b="1"/>
              <a:t>redirect URI </a:t>
            </a:r>
            <a:r>
              <a:rPr lang="en-US" altLang="zh-CN"/>
              <a:t>of the app points to the URL of the SPA. This URL must match the redirect URL provided by the SPA when the authentication process is initiated.</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99709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r>
              <a:rPr lang="en-US" altLang="zh-CN" sz="1800" b="0" i="0" u="none" strike="noStrike">
                <a:solidFill>
                  <a:srgbClr val="000000"/>
                </a:solidFill>
                <a:effectLst/>
                <a:latin typeface="Calibri" panose="020F0502020204030204" pitchFamily="34" charset="0"/>
              </a:rPr>
              <a:t>See the file </a:t>
            </a:r>
            <a:r>
              <a:rPr lang="en-US" altLang="zh-CN" sz="1800" b="0" i="1" u="none" strike="noStrike">
                <a:solidFill>
                  <a:srgbClr val="000000"/>
                </a:solidFill>
                <a:effectLst/>
                <a:latin typeface="Calibri" panose="020F0502020204030204" pitchFamily="34" charset="0"/>
              </a:rPr>
              <a:t>M01_Manage roles and create teams.docx </a:t>
            </a:r>
            <a:r>
              <a:rPr lang="en-US" altLang="zh-CN" sz="1800" b="0" i="0" u="none" strike="noStrike">
                <a:solidFill>
                  <a:srgbClr val="000000"/>
                </a:solidFill>
                <a:effectLst/>
                <a:latin typeface="Calibri" panose="020F0502020204030204" pitchFamily="34" charset="0"/>
              </a:rPr>
              <a:t>for instructions for this demonstration.</a:t>
            </a:r>
            <a:r>
              <a:rPr lang="zh-CN" altLang="en-US" sz="1800" b="0" i="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pPr algn="l" rtl="0" fontAlgn="base"/>
            <a:r>
              <a:rPr lang="zh-CN" altLang="en-US" sz="1800" b="0" i="0">
                <a:solidFill>
                  <a:srgbClr val="444444"/>
                </a:solidFill>
                <a:effectLst/>
                <a:latin typeface="Calibri" panose="020F0502020204030204" pitchFamily="34" charset="0"/>
              </a:rPr>
              <a:t>​</a:t>
            </a:r>
            <a:r>
              <a:rPr lang="en-US" altLang="zh-CN" sz="1800" b="0" i="0" u="none" strike="noStrike">
                <a:solidFill>
                  <a:srgbClr val="000000"/>
                </a:solidFill>
                <a:effectLst/>
                <a:latin typeface="Calibri" panose="020F0502020204030204" pitchFamily="34" charset="0"/>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rPr>
              <a:t>Set up instructions -Set up can take up to 60min</a:t>
            </a:r>
            <a:endParaRPr lang="zh-CN" altLang="en-US" sz="1800" b="0" i="0" u="none" strike="noStrike" dirty="0">
              <a:solidFill>
                <a:srgbClr val="000000"/>
              </a:solidFill>
              <a:effectLst/>
              <a:latin typeface="Calibri" panose="020F0502020204030204" pitchFamily="34" charset="0"/>
            </a:endParaRPr>
          </a:p>
          <a:p>
            <a:pPr algn="l" rtl="0" fontAlgn="base"/>
            <a:r>
              <a:rPr lang="zh-CN" altLang="en-US" sz="1800" b="0" i="0" u="none" strike="noStrike">
                <a:solidFill>
                  <a:srgbClr val="000000"/>
                </a:solidFill>
                <a:effectLst/>
                <a:latin typeface="Calibri" panose="020F0502020204030204" pitchFamily="34" charset="0"/>
              </a:rPr>
              <a:t> </a:t>
            </a:r>
            <a:r>
              <a:rPr lang="en-US" altLang="zh-CN" sz="1800" b="0" i="0" u="none" strike="noStrike">
                <a:solidFill>
                  <a:srgbClr val="000000"/>
                </a:solidFill>
                <a:effectLst/>
                <a:latin typeface="Calibri" panose="020F0502020204030204" pitchFamily="34" charset="0"/>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b="0" i="0" dirty="0">
              <a:solidFill>
                <a:srgbClr val="444444"/>
              </a:solidFill>
              <a:effectLst/>
              <a:latin typeface="Calibri" panose="020F0502020204030204" pitchFamily="34" charset="0"/>
            </a:endParaRPr>
          </a:p>
          <a:p>
            <a:pPr algn="l" rtl="0" fontAlgn="base"/>
            <a:r>
              <a:rPr lang="zh-CN" altLang="en-US" sz="1800" b="0" i="0" dirty="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534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Adding authentication enables your web app to access limited profile information and customize the experience offered to users. </a:t>
            </a:r>
          </a:p>
          <a:p>
            <a:r>
              <a:rPr lang="en-US" altLang="zh-CN"/>
              <a:t>Web apps authenticate a user in a web browser. </a:t>
            </a:r>
            <a:endParaRPr lang="zh-CN" altLang="en-US" dirty="0"/>
          </a:p>
          <a:p>
            <a:endParaRPr lang="zh-CN" altLang="en-US" dirty="0"/>
          </a:p>
          <a:p>
            <a:r>
              <a:rPr lang="en-US" altLang="zh-CN"/>
              <a:t>In this scenario, the web application directs the user to sign into Microsoft identity. Microsoft identity returns a sign-in response through the user’s browser, which contains claims about the user in a identity token.</a:t>
            </a:r>
            <a:endParaRPr lang="zh-CN" altLang="en-US" dirty="0"/>
          </a:p>
          <a:p>
            <a:endParaRPr lang="zh-CN" altLang="en-US" dirty="0"/>
          </a:p>
          <a:p>
            <a:r>
              <a:rPr lang="en-US" altLang="zh-CN"/>
              <a:t>As a second phase you can also enable your application to call web APIs on behalf of the signed-in user.</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56411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In this section, you will learn the basics of Microsoft identity including the different types of tokens, account types, and supported topologies.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OAuth 2.0 authorization code grant flow is common when websites or custom applications leverage Azure AD as a federated authentication provider. When the application needs a user to sign in, or needs an access token to act on their behalf, it redirects the user over to Azure AD’s authorization endpoint to authenticate. The user signs in using their email and password and in turn Azure AD redirects the user upon a successful sign-in back to a specific URL in the app.</a:t>
            </a:r>
          </a:p>
          <a:p>
            <a:endParaRPr lang="zh-CN" altLang="en-US" dirty="0"/>
          </a:p>
          <a:p>
            <a:r>
              <a:rPr lang="en-US" altLang="zh-CN"/>
              <a:t>When Azure AD redirects the user back to the web app, it includes an authorization code. The authorization code is an encoded string that only Azure AD can read. The web app takes this authorization code, which is valid for a short time, and includes it in a request to the Azure AD token endpoint.</a:t>
            </a:r>
            <a:endParaRPr lang="zh-CN" altLang="en-US" dirty="0"/>
          </a:p>
          <a:p>
            <a:endParaRPr lang="zh-CN" altLang="en-US" dirty="0"/>
          </a:p>
          <a:p>
            <a:r>
              <a:rPr lang="en-US" altLang="zh-CN"/>
              <a:t>In addition to the authorization code, the request to the token endpoint includes a `grant_type` parameter that tells the endpoint it's exchanging the authorization code to obtain the access token on your behalf.</a:t>
            </a:r>
            <a:endParaRPr lang="zh-CN" altLang="en-US" dirty="0"/>
          </a:p>
          <a:p>
            <a:endParaRPr lang="zh-CN" altLang="en-US" dirty="0"/>
          </a:p>
          <a:p>
            <a:r>
              <a:rPr lang="en-US" altLang="zh-CN"/>
              <a:t>A benefit of this grant flow is that the web app never sees your username and password. All authentication happens over on Azure AD and the application just gets the authorization code that’s a result of the sign-in process. This aspect to the auth code grant flow makes it very secure.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92730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web app to use Microsoft identity to enable users to authenticate and obtain access tokens for use with services such as Microsoft Graph, you must register a new app with Azure AD. This can be done using the Azure AD admin center https://aad.portal.azure.com.</a:t>
            </a:r>
            <a:endParaRPr lang="zh-CN" altLang="en-US" dirty="0"/>
          </a:p>
          <a:p>
            <a:endParaRPr lang="zh-CN" altLang="en-US" dirty="0"/>
          </a:p>
          <a:p>
            <a:r>
              <a:rPr lang="en-US" altLang="zh-CN"/>
              <a:t>When registering the app in Azure AD, ensure the redirect URI of the app points to the callback URL of the web app. This URL must match the redirect URL provided by the app when the authentication process is started. The authorization code will be sent to this endpoint, which means you need to configure any authentication libraries and/or middleware to listen on this endpoint to receive the authorization code.</a:t>
            </a:r>
            <a:endParaRPr lang="zh-CN" altLang="en-US" dirty="0"/>
          </a:p>
          <a:p>
            <a:endParaRPr lang="zh-CN" altLang="en-US" dirty="0"/>
          </a:p>
          <a:p>
            <a:r>
              <a:rPr lang="en-US" altLang="zh-CN"/>
              <a:t>A sign-out URL should also be specified so the authentication libraries and/or middleware deletes any cached tokens or other data that are only needed for signed in users.</a:t>
            </a:r>
            <a:endParaRPr lang="zh-CN" altLang="en-US" dirty="0"/>
          </a:p>
          <a:p>
            <a:endParaRPr lang="zh-CN" altLang="en-US" dirty="0"/>
          </a:p>
          <a:p>
            <a:r>
              <a:rPr lang="en-US" altLang="zh-CN"/>
              <a:t>The web app will also need a client secret to sign in with Azure AD to exchange the authorization code for an access token.</a:t>
            </a:r>
            <a:endParaRPr lang="zh-CN" altLang="en-US" dirty="0"/>
          </a:p>
          <a:p>
            <a:endParaRPr lang="zh-CN" altLang="en-US" dirty="0"/>
          </a:p>
          <a:p>
            <a:r>
              <a:rPr lang="en-US" altLang="zh-CN"/>
              <a:t>There are three things you'll need from the Azure AD app registration:</a:t>
            </a:r>
            <a:endParaRPr lang="zh-CN" altLang="en-US" dirty="0"/>
          </a:p>
          <a:p>
            <a:endParaRPr lang="zh-CN" altLang="en-US" dirty="0"/>
          </a:p>
          <a:p>
            <a:r>
              <a:rPr lang="en-US" altLang="zh-CN"/>
              <a:t>- </a:t>
            </a:r>
            <a:r>
              <a:rPr lang="zh-CN" altLang="en-US"/>
              <a:t>**</a:t>
            </a:r>
            <a:r>
              <a:rPr lang="en-US" altLang="zh-CN"/>
              <a:t>Tenant ID</a:t>
            </a:r>
            <a:r>
              <a:rPr lang="zh-CN" altLang="en-US"/>
              <a:t>**</a:t>
            </a:r>
            <a:r>
              <a:rPr lang="en-US" altLang="zh-CN"/>
              <a:t>: ID of your Azure AD directory</a:t>
            </a:r>
            <a:endParaRPr lang="zh-CN" altLang="en-US" dirty="0"/>
          </a:p>
          <a:p>
            <a:r>
              <a:rPr lang="en-US" altLang="zh-CN"/>
              <a:t>- </a:t>
            </a:r>
            <a:r>
              <a:rPr lang="zh-CN" altLang="en-US"/>
              <a:t>**</a:t>
            </a:r>
            <a:r>
              <a:rPr lang="en-US" altLang="zh-CN"/>
              <a:t>Client ID</a:t>
            </a:r>
            <a:r>
              <a:rPr lang="zh-CN" altLang="en-US"/>
              <a:t>**</a:t>
            </a:r>
            <a:r>
              <a:rPr lang="en-US" altLang="zh-CN"/>
              <a:t>: unique auto-generated ID of the app (*this is also referred to as the application ID</a:t>
            </a:r>
            <a:r>
              <a:rPr lang="zh-CN" altLang="en-US"/>
              <a:t>*</a:t>
            </a:r>
            <a:r>
              <a:rPr lang="en-US" altLang="zh-CN"/>
              <a:t>)</a:t>
            </a:r>
            <a:endParaRPr lang="zh-CN" altLang="en-US" dirty="0"/>
          </a:p>
          <a:p>
            <a:r>
              <a:rPr lang="en-US" altLang="zh-CN"/>
              <a:t>- </a:t>
            </a:r>
            <a:r>
              <a:rPr lang="zh-CN" altLang="en-US"/>
              <a:t>**</a:t>
            </a:r>
            <a:r>
              <a:rPr lang="en-US" altLang="zh-CN"/>
              <a:t>Client secret</a:t>
            </a:r>
            <a:r>
              <a:rPr lang="zh-CN" altLang="en-US"/>
              <a:t>**</a:t>
            </a:r>
            <a:r>
              <a:rPr lang="en-US" altLang="zh-CN"/>
              <a:t>: secret you created during app registration</a:t>
            </a:r>
            <a:endParaRPr lang="zh-CN" altLang="en-US" dirty="0"/>
          </a:p>
          <a:p>
            <a:endParaRPr lang="zh-CN" altLang="en-US" dirty="0"/>
          </a:p>
          <a:p>
            <a:r>
              <a:rPr lang="en-US" altLang="zh-CN"/>
              <a:t>&gt; [!NOTE]</a:t>
            </a:r>
            <a:endParaRPr lang="zh-CN" altLang="en-US" dirty="0"/>
          </a:p>
          <a:p>
            <a:r>
              <a:rPr lang="en-US" altLang="zh-CN"/>
              <a:t>&gt; While a secret key is used here for purposes of simplicity, Microsoft recommends production apps use certificates with the OAuth 2.0 authorization code grant flow.</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05373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The sign-in process is handled by redirecting the user to the Azure AD sign-in page. This is set by default for you when you create a new ASP.NET Core web application.</a:t>
            </a:r>
          </a:p>
          <a:p>
            <a:endParaRPr lang="zh-CN" altLang="en-US" dirty="0"/>
          </a:p>
          <a:p>
            <a:pPr>
              <a:spcBef>
                <a:spcPct val="43750"/>
              </a:spcBef>
              <a:spcAft>
                <a:spcPct val="43750"/>
              </a:spcAft>
            </a:pPr>
            <a:r>
              <a:rPr lang="en-US" altLang="zh-CN"/>
              <a:t>The sign-in process uses the values from the </a:t>
            </a:r>
            <a:r>
              <a:rPr lang="en-US" altLang="zh-CN" b="1"/>
              <a:t>appsettings.json</a:t>
            </a:r>
            <a:r>
              <a:rPr lang="zh-CN" altLang="en-US"/>
              <a:t> </a:t>
            </a:r>
            <a:r>
              <a:rPr lang="en-US" altLang="zh-CN"/>
              <a:t>file and the configuration defined in the previous setup to create the Azure AD URL to send the user to. This URL specifies things like the Azure AD application's ID, the tenant ID, and the scopes required by the web application.</a:t>
            </a:r>
          </a:p>
          <a:p>
            <a:endParaRPr lang="zh-CN" altLang="en-US" dirty="0"/>
          </a:p>
          <a:p>
            <a:pPr>
              <a:spcBef>
                <a:spcPct val="43750"/>
              </a:spcBef>
              <a:spcAft>
                <a:spcPct val="43750"/>
              </a:spcAft>
            </a:pPr>
            <a:r>
              <a:rPr lang="en-US" altLang="zh-CN"/>
              <a:t>When a user signs-in to Azure AD and is redirected back to the web application, the web app uses the MSAL.NET library to obtain an access token. This is handled for you by the Microsoft.Identity.Web</a:t>
            </a:r>
            <a:r>
              <a:rPr lang="zh-CN" altLang="en-US"/>
              <a:t> </a:t>
            </a:r>
            <a:r>
              <a:rPr lang="en-US" altLang="zh-CN"/>
              <a:t>library.</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1387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0" kern="1200">
                <a:solidFill>
                  <a:schemeClr val="tx1"/>
                </a:solidFill>
                <a:effectLst/>
                <a:latin typeface="Segoe UI Light" pitchFamily="34" charset="0"/>
                <a:ea typeface="Microsoft YaHei" panose="020B0503020204020204" pitchFamily="34" charset="-122"/>
                <a:cs typeface="+mn-cs"/>
              </a:rPr>
              <a:t>Your application can acquire a token to call a web API on behalf of itself (not on behalf of a user).</a:t>
            </a: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This scenario is typically used when an app needs an access token but doesn't want to work under the context of a user+app permissions. Instead, the app needs its own permissions to work independently of a user. These types of permissions are called </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application permissions</a:t>
            </a:r>
            <a:r>
              <a:rPr lang="zh-CN" altLang="en-US" sz="900" b="0" kern="1200">
                <a:solidFill>
                  <a:schemeClr val="tx1"/>
                </a:solidFill>
                <a:effectLst/>
                <a:latin typeface="Segoe UI Light" pitchFamily="34" charset="0"/>
                <a:ea typeface="Microsoft YaHei" panose="020B0503020204020204" pitchFamily="34" charset="-122"/>
                <a:cs typeface="+mn-cs"/>
              </a:rPr>
              <a:t>*</a:t>
            </a:r>
            <a:r>
              <a:rPr lang="en-US" altLang="zh-CN" sz="900" b="0" kern="1200">
                <a:solidFill>
                  <a:schemeClr val="tx1"/>
                </a:solidFill>
                <a:effectLst/>
                <a:latin typeface="Segoe UI Light" pitchFamily="34" charset="0"/>
                <a:ea typeface="Microsoft YaHei" panose="020B0503020204020204" pitchFamily="34" charset="-122"/>
                <a:cs typeface="+mn-cs"/>
              </a:rPr>
              <a:t>.</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Application permissions are common in service or daemon-related apps. The way this works is the application has its own credentials that are used to authenticate and obtain an access token from a token issuer.</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Here are some examples of use cases for daemon apps: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web applications that are used to provision or administer users, or do batch processes in a directory</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desktop applications (such as windows services on Windows, or daemons processes on Linux) that do batch jobs, or an operating system service running in the background</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web APIs that need to manipulate directories, not specific users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Another common case where non-daemon applications use the client credentials flow is when they need elevated privileges that a user doesn't have. For example, even when apps act on behalf of users, they need to access a web API or a resource with their identity and not the user's identity, such as accessing secrets in Azure KeyVault or an Azure SQL database for a cache.</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r>
              <a:rPr lang="en-US" altLang="zh-CN" sz="900" b="0" kern="1200">
                <a:solidFill>
                  <a:schemeClr val="tx1"/>
                </a:solidFill>
                <a:effectLst/>
                <a:latin typeface="Segoe UI Light" pitchFamily="34" charset="0"/>
                <a:ea typeface="Microsoft YaHei" panose="020B0503020204020204" pitchFamily="34" charset="-122"/>
                <a:cs typeface="+mn-cs"/>
              </a:rPr>
              <a:t>Applications that acquire a token for their own identities: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Are confidential client applications. These apps, given that they access resources independently of a user, need to prove their identity. They're also rather sensitive apps, which they need to be approved by the Azure Active Directory (Azure AD) tenant admins.</a:t>
            </a:r>
            <a:endParaRPr lang="zh-CN" altLang="en-US" sz="900" b="0" kern="1200" dirty="0">
              <a:solidFill>
                <a:schemeClr val="tx1"/>
              </a:solidFill>
              <a:effectLst/>
              <a:latin typeface="Segoe UI Light" pitchFamily="34" charset="0"/>
              <a:ea typeface="Microsoft YaHei" panose="020B0503020204020204" pitchFamily="34" charset="-122"/>
              <a:cs typeface="+mn-cs"/>
            </a:endParaRPr>
          </a:p>
          <a:p>
            <a:pPr marL="171450" indent="-171450">
              <a:buFont typeface="Arial" panose="020B0604020202020204" pitchFamily="34" charset="0"/>
              <a:buChar char="•"/>
            </a:pPr>
            <a:r>
              <a:rPr lang="en-US" altLang="zh-CN" sz="900" b="0" kern="1200">
                <a:solidFill>
                  <a:schemeClr val="tx1"/>
                </a:solidFill>
                <a:effectLst/>
                <a:latin typeface="Segoe UI Light" pitchFamily="34" charset="0"/>
                <a:ea typeface="Microsoft YaHei" panose="020B0503020204020204" pitchFamily="34" charset="-122"/>
                <a:cs typeface="+mn-cs"/>
              </a:rPr>
              <a:t>Have registered a secret (application password or certificate) with Azure AD. This secret is passed-in during the call to Azure AD to get a token.</a:t>
            </a:r>
            <a:endParaRPr lang="zh-CN" altLang="en-US" dirty="0">
              <a:latin typeface="Segoe UI Light"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4290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In order for a service or daemon app to use Microsoft identity to enable users to authenticate and obtain access tokens for use with services such as Microsoft Graph, you must register a new app with Azure AD. This can be done using the Azure AD admin center https://aad.portal.azure.com.</a:t>
            </a:r>
            <a:endParaRPr lang="zh-CN" altLang="en-US" dirty="0"/>
          </a:p>
          <a:p>
            <a:endParaRPr lang="zh-CN" altLang="en-US" dirty="0"/>
          </a:p>
          <a:p>
            <a:r>
              <a:rPr lang="en-US" altLang="zh-CN"/>
              <a:t>Unlike the previous application types discussed, you don't need to specify a redirect URI or sign out URI.</a:t>
            </a:r>
            <a:endParaRPr lang="zh-CN" altLang="en-US" dirty="0"/>
          </a:p>
          <a:p>
            <a:endParaRPr lang="zh-CN" altLang="en-US" dirty="0"/>
          </a:p>
          <a:p>
            <a:r>
              <a:rPr lang="en-US" altLang="zh-CN"/>
              <a:t>In addition, you don't need to enable the ID token or access token for the implicit grant flow; these don't apply to the client credentials grant flow.</a:t>
            </a:r>
            <a:endParaRPr lang="zh-CN" altLang="en-US" dirty="0"/>
          </a:p>
          <a:p>
            <a:endParaRPr lang="zh-CN" altLang="en-US" dirty="0"/>
          </a:p>
          <a:p>
            <a:r>
              <a:rPr lang="en-US" altLang="zh-CN"/>
              <a:t>One unique aspect to apps that use the client credentials grant flow is that their permissions must be defined ahead of time, also referred to as static permissions.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26804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Daemon application can only request application permissions to APIs (not delegated permissions). Application permissions are defined on the API Permission page for the application registration.</a:t>
            </a:r>
          </a:p>
          <a:p>
            <a:endParaRPr lang="zh-CN" altLang="en-US" dirty="0"/>
          </a:p>
          <a:p>
            <a:r>
              <a:rPr lang="en-US" altLang="zh-CN"/>
              <a:t>Daemon applications require have a tenant admin pre-consent to the application calling the web API. This consent is provided in the same API Permission page.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62865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ea typeface="Microsoft YaHei" panose="020B0503020204020204" pitchFamily="34" charset="-122"/>
              </a:rPr>
              <a:t>The Microsoft identity platform implements the OAuth 2.0 authorization protocol. This protocol is a method that a third-party app can access web-hosted resources on behalf of a user. The web-hosted resources can define a set of permissions that you can use to implement functionality in smaller chunks. Developers can leverage one of two types of permissions supported by the Microsoft identity platform depending on the app scenario.</a:t>
            </a:r>
          </a:p>
          <a:p>
            <a:endParaRPr lang="zh-CN" altLang="en-US" b="0" i="0" dirty="0">
              <a:solidFill>
                <a:srgbClr val="171717"/>
              </a:solidFill>
              <a:effectLst/>
              <a:latin typeface="Segoe UI" panose="020B0502040204020203" pitchFamily="34" charset="0"/>
              <a:ea typeface="Microsoft YaHei" panose="020B0503020204020204" pitchFamily="34" charset="-122"/>
            </a:endParaRPr>
          </a:p>
          <a:p>
            <a:r>
              <a:rPr lang="en-US" altLang="zh-CN" b="0" i="0">
                <a:solidFill>
                  <a:srgbClr val="171717"/>
                </a:solidFill>
                <a:effectLst/>
                <a:latin typeface="Segoe UI" panose="020B0502040204020203" pitchFamily="34" charset="0"/>
                <a:ea typeface="Microsoft YaHei" panose="020B0503020204020204" pitchFamily="34" charset="-122"/>
              </a:rPr>
              <a:t>In this section, you'll learn the different types of permissions and consent framework models for obtaining permissions from users to use them in apps.</a:t>
            </a:r>
            <a:endParaRPr lang="zh-CN" altLang="en-US" dirty="0">
              <a:latin typeface="Segoe UI" panose="020B0502040204020203" pitchFamily="34" charset="0"/>
              <a:ea typeface="Microsoft YaHei"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904489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Microsoft identity platform supports two types of permissions: delegated permissions and application permissions.</a:t>
            </a:r>
          </a:p>
          <a:p>
            <a:endParaRPr lang="zh-CN" altLang="en-US" dirty="0"/>
          </a:p>
          <a:p>
            <a:pPr marL="171450" indent="-171450">
              <a:buFont typeface="Arial" panose="020B0604020202020204" pitchFamily="34" charset="0"/>
              <a:buChar char="•"/>
            </a:pPr>
            <a:r>
              <a:rPr lang="en-US" altLang="zh-CN"/>
              <a:t>Delegated permissions are used by apps that have a signed-in user present. These permissions are provided to the application by the user so the app can perform actions on their behalf. This doesn't give permissions to the app, instead the user is simply allowing the app to act on their behalf using their permissions.</a:t>
            </a:r>
            <a:endParaRPr lang="zh-CN" altLang="en-US" dirty="0"/>
          </a:p>
          <a:p>
            <a:pPr marL="171450" indent="-171450">
              <a:buFont typeface="Arial" panose="020B0604020202020204" pitchFamily="34" charset="0"/>
              <a:buChar char="•"/>
            </a:pPr>
            <a:r>
              <a:rPr lang="en-US" altLang="zh-CN"/>
              <a:t>Application permissions, are used by apps that run without a signed-in user present.</a:t>
            </a:r>
            <a:endParaRPr lang="zh-CN" altLang="en-US" dirty="0"/>
          </a:p>
          <a:p>
            <a:endParaRPr lang="zh-CN" altLang="en-US" dirty="0"/>
          </a:p>
          <a:p>
            <a:r>
              <a:rPr lang="en-US" altLang="zh-CN"/>
              <a:t>We will explore both delegated and application permissions in depth.</a:t>
            </a:r>
            <a:endParaRPr lang="zh-CN" altLang="en-US" dirty="0"/>
          </a:p>
          <a:p>
            <a:endParaRPr lang="zh-CN" altLang="en-US" dirty="0"/>
          </a:p>
          <a:p>
            <a:r>
              <a:rPr lang="en-US" altLang="zh-CN"/>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zh-CN" altLang="en-US" dirty="0"/>
          </a:p>
          <a:p>
            <a:pPr>
              <a:spcBef>
                <a:spcPct val="43750"/>
              </a:spcBef>
              <a:spcAft>
                <a:spcPct val="43750"/>
              </a:spcAft>
            </a:pPr>
            <a:r>
              <a:rPr lang="en-US" altLang="zh-CN"/>
              <a:t>To request consent for delegated permissions for all users in a tenant, your app can use the admin consent endpoint</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4330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When building an app that uses Azure AD to provide sign-in and access tokens for secured endpoints, there are a few good practices you should follow.</a:t>
            </a:r>
          </a:p>
          <a:p>
            <a:endParaRPr lang="zh-CN" altLang="en-US" dirty="0"/>
          </a:p>
          <a:p>
            <a:pPr marL="171450" indent="-171450">
              <a:buFont typeface="Arial" panose="020B0604020202020204" pitchFamily="34" charset="0"/>
              <a:buChar char="•"/>
            </a:pPr>
            <a:r>
              <a:rPr lang="en-US" altLang="zh-CN"/>
              <a:t>Only ask for the permissions required for implemented app functionality. Don't request user consent for permissions that you haven't yet implemented for your application.</a:t>
            </a:r>
            <a:endParaRPr lang="zh-CN" altLang="en-US" dirty="0"/>
          </a:p>
          <a:p>
            <a:pPr marL="171450" indent="-171450">
              <a:buFont typeface="Arial" panose="020B0604020202020204" pitchFamily="34" charset="0"/>
              <a:buChar char="•"/>
            </a:pPr>
            <a:r>
              <a:rPr lang="en-US" altLang="zh-CN"/>
              <a:t>In addition, when requesting permissions for app functionality, you should request the least-privileged access. For example, if an app analyzes a user's email but takes no action on the mailbox, you shouldn't request the more permissive </a:t>
            </a:r>
            <a:r>
              <a:rPr lang="zh-CN" altLang="en-US"/>
              <a:t>**</a:t>
            </a:r>
            <a:r>
              <a:rPr lang="en-US" altLang="zh-CN"/>
              <a:t>Mail.ReadWrite</a:t>
            </a:r>
            <a:r>
              <a:rPr lang="zh-CN" altLang="en-US"/>
              <a:t>** </a:t>
            </a:r>
            <a:r>
              <a:rPr lang="en-US" altLang="zh-CN"/>
              <a:t>when </a:t>
            </a:r>
            <a:r>
              <a:rPr lang="zh-CN" altLang="en-US"/>
              <a:t>**</a:t>
            </a:r>
            <a:r>
              <a:rPr lang="en-US" altLang="zh-CN"/>
              <a:t>Mail.Read</a:t>
            </a:r>
            <a:r>
              <a:rPr lang="zh-CN" altLang="en-US"/>
              <a:t>** </a:t>
            </a:r>
            <a:r>
              <a:rPr lang="en-US" altLang="zh-CN"/>
              <a:t>will work.</a:t>
            </a:r>
            <a:endParaRPr lang="zh-CN" altLang="en-US" dirty="0"/>
          </a:p>
          <a:p>
            <a:pPr marL="171450" indent="-171450">
              <a:buFont typeface="Arial" panose="020B0604020202020204" pitchFamily="34" charset="0"/>
              <a:buChar char="•"/>
            </a:pPr>
            <a:r>
              <a:rPr lang="en-US" altLang="zh-CN"/>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57618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algn="l" rtl="0" fontAlgn="base"/>
            <a:r>
              <a:rPr lang="en-US" altLang="zh-CN" sz="1800" b="0" i="0" u="none" strike="noStrike">
                <a:solidFill>
                  <a:srgbClr val="000000"/>
                </a:solidFill>
                <a:effectLst/>
                <a:latin typeface="Calibri" panose="020F0502020204030204" pitchFamily="34" charset="0"/>
              </a:rPr>
              <a:t>See the file </a:t>
            </a:r>
            <a:r>
              <a:rPr lang="en-US" altLang="zh-CN" sz="1800" b="0" i="1" u="none" strike="noStrike">
                <a:solidFill>
                  <a:srgbClr val="000000"/>
                </a:solidFill>
                <a:effectLst/>
                <a:latin typeface="Calibri" panose="020F0502020204030204" pitchFamily="34" charset="0"/>
              </a:rPr>
              <a:t>M01_Manage roles and create teams.docx </a:t>
            </a:r>
            <a:r>
              <a:rPr lang="en-US" altLang="zh-CN" sz="1800" b="0" i="0" u="none" strike="noStrike">
                <a:solidFill>
                  <a:srgbClr val="000000"/>
                </a:solidFill>
                <a:effectLst/>
                <a:latin typeface="Calibri" panose="020F0502020204030204" pitchFamily="34" charset="0"/>
              </a:rPr>
              <a:t>for instructions for this demonstration.</a:t>
            </a:r>
            <a:r>
              <a:rPr lang="zh-CN" altLang="en-US" sz="1800" b="0" i="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pPr algn="l" rtl="0" fontAlgn="base"/>
            <a:r>
              <a:rPr lang="zh-CN" altLang="en-US" sz="1800" b="0" i="0">
                <a:solidFill>
                  <a:srgbClr val="444444"/>
                </a:solidFill>
                <a:effectLst/>
                <a:latin typeface="Calibri" panose="020F0502020204030204" pitchFamily="34" charset="0"/>
              </a:rPr>
              <a:t>​</a:t>
            </a:r>
            <a:r>
              <a:rPr lang="en-US" altLang="zh-CN" sz="1800" b="0" i="0" u="none" strike="noStrike">
                <a:solidFill>
                  <a:srgbClr val="000000"/>
                </a:solidFill>
                <a:effectLst/>
                <a:latin typeface="Calibri" panose="020F0502020204030204" pitchFamily="34" charset="0"/>
              </a:rPr>
              <a:t>Demonstrations references in this deck utilize a Microsoft 365 E5 tenant and access to Microsoft Teams. </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sz="1800" b="0" i="0" u="none" strike="noStrike" dirty="0">
              <a:solidFill>
                <a:srgbClr val="000000"/>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800" b="0" i="0" u="none" strike="noStrike">
                <a:solidFill>
                  <a:srgbClr val="000000"/>
                </a:solidFill>
                <a:effectLst/>
                <a:latin typeface="Calibri" panose="020F0502020204030204" pitchFamily="34" charset="0"/>
              </a:rPr>
              <a:t>Set up instructions -Set up can take up to 60min</a:t>
            </a:r>
            <a:endParaRPr lang="zh-CN" altLang="en-US" sz="1800" b="0" i="0" u="none" strike="noStrike" dirty="0">
              <a:solidFill>
                <a:srgbClr val="000000"/>
              </a:solidFill>
              <a:effectLst/>
              <a:latin typeface="Calibri" panose="020F0502020204030204" pitchFamily="34" charset="0"/>
            </a:endParaRPr>
          </a:p>
          <a:p>
            <a:pPr algn="l" rtl="0" fontAlgn="base"/>
            <a:r>
              <a:rPr lang="zh-CN" altLang="en-US" sz="1800" b="0" i="0" u="none" strike="noStrike">
                <a:solidFill>
                  <a:srgbClr val="000000"/>
                </a:solidFill>
                <a:effectLst/>
                <a:latin typeface="Calibri" panose="020F0502020204030204" pitchFamily="34" charset="0"/>
              </a:rPr>
              <a:t> </a:t>
            </a:r>
            <a:r>
              <a:rPr lang="en-US" altLang="zh-CN" sz="1800" b="0" i="0" u="none" strike="noStrike">
                <a:solidFill>
                  <a:srgbClr val="000000"/>
                </a:solidFill>
                <a:effectLst/>
                <a:latin typeface="Calibri" panose="020F0502020204030204" pitchFamily="34" charset="0"/>
              </a:rPr>
              <a:t>https://microsoft.sharepoint.com/:w:/t/FY20BaselineLocalEventsPlanning/ERs4HL_d3RNFiwERCPC3mGMBkKo0lIjdgJb_r78bpJYWyg?e=wIQtUi</a:t>
            </a:r>
            <a:endParaRPr lang="zh-CN" altLang="en-US" sz="1800" b="0" i="0" u="none" strike="noStrike" dirty="0">
              <a:solidFill>
                <a:srgbClr val="000000"/>
              </a:solidFill>
              <a:effectLst/>
              <a:latin typeface="Calibri" panose="020F0502020204030204" pitchFamily="34" charset="0"/>
            </a:endParaRPr>
          </a:p>
          <a:p>
            <a:pPr algn="l" rtl="0" fontAlgn="base"/>
            <a:endParaRPr lang="zh-CN" altLang="en-US" b="0" i="0" dirty="0">
              <a:solidFill>
                <a:srgbClr val="444444"/>
              </a:solidFill>
              <a:effectLst/>
              <a:latin typeface="Calibri" panose="020F0502020204030204" pitchFamily="34" charset="0"/>
            </a:endParaRPr>
          </a:p>
          <a:p>
            <a:pPr algn="l" rtl="0" fontAlgn="base"/>
            <a:r>
              <a:rPr lang="zh-CN" altLang="en-US" sz="1800" b="0" i="0" dirty="0">
                <a:solidFill>
                  <a:srgbClr val="444444"/>
                </a:solidFill>
                <a:effectLst/>
                <a:latin typeface="Calibri" panose="020F0502020204030204" pitchFamily="34" charset="0"/>
              </a:rPr>
              <a:t>​</a:t>
            </a:r>
            <a:endParaRPr lang="zh-CN" altLang="en-US" b="0" i="0" dirty="0">
              <a:solidFill>
                <a:srgbClr val="444444"/>
              </a:solidFill>
              <a:effectLst/>
              <a:latin typeface="Calibri" panose="020F0502020204030204" pitchFamily="34" charset="0"/>
            </a:endParaRPr>
          </a:p>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9FA7F-65BA-457F-83F2-CF235565B6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433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Microsoft identity platform supports two types of permissions: delegated permissions and application permissions.</a:t>
            </a:r>
          </a:p>
          <a:p>
            <a:endParaRPr lang="zh-CN" altLang="en-US" dirty="0"/>
          </a:p>
          <a:p>
            <a:r>
              <a:rPr lang="en-US" altLang="zh-CN"/>
              <a:t>Delegated permissions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a:t>
            </a:r>
            <a:endParaRPr lang="zh-CN" altLang="en-US" dirty="0"/>
          </a:p>
          <a:p>
            <a:endParaRPr lang="zh-CN" altLang="en-US" dirty="0"/>
          </a:p>
          <a:p>
            <a:r>
              <a:rPr lang="en-US" altLang="zh-CN"/>
              <a:t>For example, a user can grant an app the delegated permissions </a:t>
            </a:r>
            <a:r>
              <a:rPr lang="zh-CN" altLang="en-US"/>
              <a:t>**</a:t>
            </a:r>
            <a:r>
              <a:rPr lang="en-US" altLang="zh-CN"/>
              <a:t>User.Read</a:t>
            </a:r>
            <a:r>
              <a:rPr lang="zh-CN" altLang="en-US"/>
              <a:t>**</a:t>
            </a:r>
            <a:r>
              <a:rPr lang="en-US" altLang="zh-CN"/>
              <a:t>, that enables the user of the app to sign in and read the user's profile, and </a:t>
            </a:r>
            <a:r>
              <a:rPr lang="zh-CN" altLang="en-US"/>
              <a:t>**</a:t>
            </a:r>
            <a:r>
              <a:rPr lang="en-US" altLang="zh-CN"/>
              <a:t>User.ReadBasic.All</a:t>
            </a:r>
            <a:r>
              <a:rPr lang="zh-CN" altLang="en-US"/>
              <a:t>**</a:t>
            </a:r>
            <a:r>
              <a:rPr lang="en-US" altLang="zh-CN"/>
              <a:t>, that allows the user of the app to read basic profile information about all users in the organization. Only an administrator can grant the </a:t>
            </a:r>
            <a:r>
              <a:rPr lang="zh-CN" altLang="en-US"/>
              <a:t>**</a:t>
            </a:r>
            <a:r>
              <a:rPr lang="en-US" altLang="zh-CN"/>
              <a:t>User.Read.All</a:t>
            </a:r>
            <a:r>
              <a:rPr lang="zh-CN" altLang="en-US"/>
              <a:t>** </a:t>
            </a:r>
            <a:r>
              <a:rPr lang="en-US" altLang="zh-CN"/>
              <a:t>permission that allows the user of the app to read the full profile information of all user's in the organization.</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77699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If the user has not previously granted the permission to the app or an administrator hasn't consented on behalf of all user's in the organization, when a user signs-in to an app they're prompted with the consent dialog.</a:t>
            </a:r>
          </a:p>
          <a:p>
            <a:endParaRPr lang="zh-CN" altLang="en-US" dirty="0"/>
          </a:p>
          <a:p>
            <a:r>
              <a:rPr lang="en-US" altLang="zh-CN"/>
              <a:t>When the user selects the </a:t>
            </a:r>
            <a:r>
              <a:rPr lang="zh-CN" altLang="en-US"/>
              <a:t>**</a:t>
            </a:r>
            <a:r>
              <a:rPr lang="en-US" altLang="zh-CN"/>
              <a:t>Accept</a:t>
            </a:r>
            <a:r>
              <a:rPr lang="zh-CN" altLang="en-US"/>
              <a:t>** </a:t>
            </a:r>
            <a:r>
              <a:rPr lang="en-US" altLang="zh-CN"/>
              <a:t>button, the consent settings are saved and the user won't be prompted again.</a:t>
            </a:r>
            <a:endParaRPr lang="zh-CN" altLang="en-US" dirty="0"/>
          </a:p>
          <a:p>
            <a:endParaRPr lang="zh-CN" altLang="en-US" dirty="0"/>
          </a:p>
          <a:p>
            <a:r>
              <a:rPr lang="en-US" altLang="zh-CN"/>
              <a:t>There are two ways to define the permissions an app needs that drives what permissions are listed in the consent dialog. These two approaches are called static and dynamic consent.</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61685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With static consent, the permissions are defined in the app's registration within the Azure AD admin center.</a:t>
            </a:r>
          </a:p>
          <a:p>
            <a:endParaRPr lang="zh-CN" altLang="en-US" dirty="0"/>
          </a:p>
          <a:p>
            <a:r>
              <a:rPr lang="en-US" altLang="zh-CN"/>
              <a:t>The static consent approach is how the Microsoft identity v1.0 authorize endpoint worked. All permissions an application used needed to be defined ahead of time. When users signed in, they would have to consent to all permission requests.</a:t>
            </a:r>
            <a:endParaRPr lang="zh-CN" altLang="en-US" dirty="0"/>
          </a:p>
          <a:p>
            <a:endParaRPr lang="zh-CN" altLang="en-US" dirty="0"/>
          </a:p>
          <a:p>
            <a:r>
              <a:rPr lang="en-US" altLang="zh-CN"/>
              <a:t>This approach also enables administrators to consent on behalf of all users in the organization.</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720921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 developers migrating apps from the Microsoft identity v1.0 endpoint to the v2.0 endpoint, Microsoft introduced the `/.default` scope. This is a built-in scope for every application that refers to the static list of permissions configured on the application registration.</a:t>
            </a:r>
          </a:p>
          <a:p>
            <a:endParaRPr lang="zh-CN" altLang="en-US" dirty="0"/>
          </a:p>
          <a:p>
            <a:r>
              <a:rPr lang="en-US" altLang="zh-CN"/>
              <a:t>A scope value of </a:t>
            </a:r>
            <a:r>
              <a:rPr lang="zh-CN" altLang="en-US"/>
              <a:t>**</a:t>
            </a:r>
            <a:r>
              <a:rPr lang="en-US" altLang="zh-CN"/>
              <a:t>https://graph.microsoft.com/.default</a:t>
            </a:r>
            <a:r>
              <a:rPr lang="zh-CN" altLang="en-US"/>
              <a:t>** </a:t>
            </a:r>
            <a:r>
              <a:rPr lang="en-US" altLang="zh-CN"/>
              <a:t>is functionally the same as the v1.0 endpoints </a:t>
            </a:r>
            <a:r>
              <a:rPr lang="zh-CN" altLang="en-US"/>
              <a:t>**</a:t>
            </a:r>
            <a:r>
              <a:rPr lang="en-US" altLang="zh-CN"/>
              <a:t>resource=https://graph.microsoft.com</a:t>
            </a:r>
            <a:r>
              <a:rPr lang="zh-CN" altLang="en-US"/>
              <a:t>**</a:t>
            </a:r>
            <a:r>
              <a:rPr lang="en-US" altLang="zh-CN"/>
              <a:t>. This scope requests an access token with the scopes on Microsoft Graph that the application has registered for in the Azure portal.</a:t>
            </a:r>
            <a:endParaRPr lang="zh-CN" altLang="en-US" dirty="0"/>
          </a:p>
          <a:p>
            <a:endParaRPr lang="zh-CN" altLang="en-US" dirty="0"/>
          </a:p>
          <a:p>
            <a:r>
              <a:rPr lang="en-US" altLang="zh-CN"/>
              <a:t>The `/.default` scope should be used with apps that use the OAuth 2.0 client credentials flow.</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89568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other option to static consent is dynamic consent. This was introduced in the Microsoft identity v2.0 endpoint. With this option, permissions don't need to be specified in the app registration in the Azure AD admin center.</a:t>
            </a:r>
          </a:p>
          <a:p>
            <a:endParaRPr lang="zh-CN" altLang="en-US" dirty="0"/>
          </a:p>
          <a:p>
            <a:r>
              <a:rPr lang="en-US" altLang="zh-CN"/>
              <a:t>Each time the app requests an access token, it specifies the permissions it needs in the `scope` property. If the user hasn't already consented to those permissions, they'll go through the consent experience for the additional permissions.</a:t>
            </a:r>
            <a:endParaRPr lang="zh-CN" altLang="en-US" dirty="0"/>
          </a:p>
          <a:p>
            <a:endParaRPr lang="zh-CN" altLang="en-US" dirty="0"/>
          </a:p>
          <a:p>
            <a:r>
              <a:rPr lang="en-US" altLang="zh-CN"/>
              <a:t>Dynamic consent enables developers to only ask users for the permissions the app needs at that time. For example, at sign-in the app can request minimal profile information, but later request additional permissions to do more advanced tasks.</a:t>
            </a:r>
            <a:endParaRPr lang="zh-CN" altLang="en-US" dirty="0"/>
          </a:p>
          <a:p>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446052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If the user has not previously granted the permission to the app or an administrator hasn't consented on behalf of all user's in the organization, when a user signs-in to an app they're prompted with the consent dialog.</a:t>
            </a:r>
          </a:p>
          <a:p>
            <a:endParaRPr lang="zh-CN" altLang="en-US" dirty="0"/>
          </a:p>
          <a:p>
            <a:pPr>
              <a:spcBef>
                <a:spcPct val="43750"/>
              </a:spcBef>
              <a:spcAft>
                <a:spcPct val="43750"/>
              </a:spcAft>
            </a:pPr>
            <a:r>
              <a:rPr lang="en-US" altLang="zh-CN"/>
              <a:t>When the user selects the </a:t>
            </a:r>
            <a:r>
              <a:rPr lang="en-US" altLang="zh-CN" b="1"/>
              <a:t>Accept</a:t>
            </a:r>
            <a:r>
              <a:rPr lang="zh-CN" altLang="en-US"/>
              <a:t> </a:t>
            </a:r>
            <a:r>
              <a:rPr lang="en-US" altLang="zh-CN"/>
              <a:t>button, the consent settings are saved and the user won't be prompted again.</a:t>
            </a:r>
          </a:p>
          <a:p>
            <a:endParaRPr lang="zh-CN" altLang="en-US" dirty="0"/>
          </a:p>
          <a:p>
            <a:pPr>
              <a:spcBef>
                <a:spcPct val="43750"/>
              </a:spcBef>
              <a:spcAft>
                <a:spcPct val="43750"/>
              </a:spcAft>
            </a:pPr>
            <a:r>
              <a:rPr lang="en-US" altLang="zh-CN"/>
              <a:t>There are two ways to define the permissions an app needs that drives what permissions are listed in the consent dialog. These two approaches are called static and dynamic consent.</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06514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dirty="0">
                <a:solidFill>
                  <a:schemeClr val="tx1"/>
                </a:solidFill>
                <a:effectLst/>
                <a:latin typeface="Segoe UI Light" pitchFamily="34" charset="0"/>
                <a:ea typeface="Microsoft YaHei" panose="020B0503020204020204" pitchFamily="34" charset="-122"/>
                <a:cs typeface="+mn-cs"/>
              </a:rPr>
              <a:t>Instead of creating apps that each maintain their own username and password information, which incurs a high administrative burden when you need to add or remove users across multiple apps, apps can delegate authentication and authorization responsibilities to a centralized </a:t>
            </a:r>
            <a:r>
              <a:rPr lang="zh-CN" altLang="en-US" sz="882" b="1" kern="1200" dirty="0">
                <a:solidFill>
                  <a:schemeClr val="tx1"/>
                </a:solidFill>
                <a:effectLst/>
                <a:latin typeface="Segoe UI Light" pitchFamily="34" charset="0"/>
                <a:ea typeface="Microsoft YaHei" panose="020B0503020204020204" pitchFamily="34" charset="-122"/>
                <a:cs typeface="+mn-cs"/>
              </a:rPr>
              <a:t>**</a:t>
            </a:r>
            <a:r>
              <a:rPr lang="en-US" altLang="zh-CN" sz="882" b="1" kern="1200" dirty="0">
                <a:solidFill>
                  <a:schemeClr val="tx1"/>
                </a:solidFill>
                <a:effectLst/>
                <a:latin typeface="Segoe UI Light" pitchFamily="34" charset="0"/>
                <a:ea typeface="Microsoft YaHei" panose="020B0503020204020204" pitchFamily="34" charset="-122"/>
                <a:cs typeface="+mn-cs"/>
              </a:rPr>
              <a:t>identity provider</a:t>
            </a:r>
            <a:r>
              <a:rPr lang="zh-CN" altLang="en-US" sz="882" b="1" kern="1200" dirty="0">
                <a:solidFill>
                  <a:schemeClr val="tx1"/>
                </a:solidFill>
                <a:effectLst/>
                <a:latin typeface="Segoe UI Light" pitchFamily="34" charset="0"/>
                <a:ea typeface="Microsoft YaHei" panose="020B0503020204020204" pitchFamily="34" charset="-122"/>
                <a:cs typeface="+mn-cs"/>
              </a:rPr>
              <a:t>**</a:t>
            </a:r>
            <a:r>
              <a:rPr lang="en-US" altLang="zh-CN" sz="882" b="0" kern="1200" dirty="0">
                <a:solidFill>
                  <a:schemeClr val="tx1"/>
                </a:solidFill>
                <a:effectLst/>
                <a:latin typeface="Segoe UI Light" pitchFamily="34" charset="0"/>
                <a:ea typeface="Microsoft YaHei" panose="020B0503020204020204" pitchFamily="34" charset="-122"/>
                <a:cs typeface="+mn-cs"/>
              </a:rPr>
              <a:t>.</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1" kern="1200" dirty="0">
              <a:solidFill>
                <a:schemeClr val="tx1"/>
              </a:solidFill>
              <a:effectLst/>
              <a:latin typeface="Segoe UI Light" pitchFamily="34" charset="0"/>
              <a:ea typeface="Microsoft YaHei" panose="020B0503020204020204" pitchFamily="34" charset="-122"/>
              <a:cs typeface="+mn-cs"/>
            </a:endParaRPr>
          </a:p>
          <a:p>
            <a:pPr marL="228600" indent="-228600">
              <a:buFont typeface="Wingdings" panose="05000000000000000000" pitchFamily="2" charset="2"/>
              <a:buChar char=""/>
            </a:pPr>
            <a:r>
              <a:rPr lang="en-US" altLang="zh-CN" sz="900" b="1" kern="1200" dirty="0">
                <a:solidFill>
                  <a:schemeClr val="tx1"/>
                </a:solidFill>
                <a:latin typeface="Segoe UI Light" pitchFamily="34" charset="0"/>
                <a:ea typeface="Microsoft YaHei" panose="020B0503020204020204" pitchFamily="34" charset="-122"/>
                <a:cs typeface="+mn-cs"/>
              </a:rPr>
              <a:t>Authentication: </a:t>
            </a:r>
            <a:r>
              <a:rPr lang="en-US" altLang="zh-CN" sz="900" kern="1200" dirty="0">
                <a:solidFill>
                  <a:schemeClr val="tx1"/>
                </a:solidFill>
                <a:latin typeface="Segoe UI Light" pitchFamily="34" charset="0"/>
                <a:ea typeface="Microsoft YaHei" panose="020B0503020204020204" pitchFamily="34" charset="-122"/>
                <a:cs typeface="+mn-cs"/>
              </a:rPr>
              <a:t>proving identity.</a:t>
            </a:r>
            <a:endParaRPr lang="zh-CN" altLang="en-US" sz="900" kern="1200" dirty="0">
              <a:solidFill>
                <a:schemeClr val="tx1"/>
              </a:solidFill>
              <a:latin typeface="Segoe UI Light" pitchFamily="34" charset="0"/>
              <a:ea typeface="Microsoft YaHei" panose="020B0503020204020204" pitchFamily="34" charset="-122"/>
              <a:cs typeface="+mn-cs"/>
            </a:endParaRPr>
          </a:p>
          <a:p>
            <a:pPr marL="228600" indent="-228600">
              <a:buFont typeface="Wingdings" panose="05000000000000000000" pitchFamily="2" charset="2"/>
              <a:buChar char=""/>
            </a:pPr>
            <a:r>
              <a:rPr lang="en-US" altLang="zh-CN" sz="900" b="1" kern="1200" dirty="0">
                <a:solidFill>
                  <a:schemeClr val="tx1"/>
                </a:solidFill>
                <a:latin typeface="Segoe UI Light" pitchFamily="34" charset="0"/>
                <a:ea typeface="Microsoft YaHei" panose="020B0503020204020204" pitchFamily="34" charset="-122"/>
                <a:cs typeface="+mn-cs"/>
              </a:rPr>
              <a:t>Authorization: </a:t>
            </a:r>
            <a:r>
              <a:rPr lang="en-US" altLang="zh-CN" sz="900" kern="1200" dirty="0">
                <a:solidFill>
                  <a:schemeClr val="tx1"/>
                </a:solidFill>
                <a:latin typeface="Segoe UI Light" pitchFamily="34" charset="0"/>
                <a:ea typeface="Microsoft YaHei" panose="020B0503020204020204" pitchFamily="34" charset="-122"/>
                <a:cs typeface="+mn-cs"/>
              </a:rPr>
              <a:t>granting permission to an authenticated party.</a:t>
            </a:r>
            <a:endParaRPr lang="zh-CN" altLang="en-US" sz="900" kern="1200" dirty="0">
              <a:solidFill>
                <a:schemeClr val="tx1"/>
              </a:solidFill>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dirty="0">
                <a:solidFill>
                  <a:schemeClr val="tx1"/>
                </a:solidFill>
                <a:effectLst/>
                <a:latin typeface="Segoe UI Light" pitchFamily="34" charset="0"/>
                <a:ea typeface="Microsoft YaHei" panose="020B0503020204020204" pitchFamily="34" charset="-122"/>
                <a:cs typeface="+mn-cs"/>
              </a:rPr>
              <a:t>Azure AD authenticates users and provides access tokens, which can be used to access Web APIs and other protected resources.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kern="1200" dirty="0">
                <a:solidFill>
                  <a:schemeClr val="tx1"/>
                </a:solidFill>
                <a:effectLst/>
                <a:latin typeface="Segoe UI Light" pitchFamily="34" charset="0"/>
                <a:ea typeface="Microsoft YaHei" panose="020B0503020204020204" pitchFamily="34" charset="-122"/>
                <a:cs typeface="+mn-cs"/>
              </a:rPr>
              <a:t>The Microsoft identity platform allows developers to build applications that sign in all Microsoft identities and get tokens to </a:t>
            </a:r>
            <a:r>
              <a:rPr lang="en-US" altLang="zh-CN" sz="882" b="1" kern="1200" dirty="0">
                <a:solidFill>
                  <a:schemeClr val="tx1"/>
                </a:solidFill>
                <a:effectLst/>
                <a:latin typeface="Segoe UI Light" pitchFamily="34" charset="0"/>
                <a:ea typeface="Microsoft YaHei" panose="020B0503020204020204" pitchFamily="34" charset="-122"/>
                <a:cs typeface="+mn-cs"/>
              </a:rPr>
              <a:t>call Microsoft Graph</a:t>
            </a:r>
            <a:r>
              <a:rPr lang="en-US" altLang="zh-CN" sz="882" b="0" kern="1200" dirty="0">
                <a:solidFill>
                  <a:schemeClr val="tx1"/>
                </a:solidFill>
                <a:effectLst/>
                <a:latin typeface="Segoe UI Light" pitchFamily="34" charset="0"/>
                <a:ea typeface="Microsoft YaHei" panose="020B0503020204020204" pitchFamily="34" charset="-122"/>
                <a:cs typeface="+mn-cs"/>
              </a:rPr>
              <a:t>, other Microsoft APIs, or APIs that developers have built.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39520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ltLang="zh-CN"/>
              <a:t>With static consent, the permissions are defined in the app's registration within the Azure AD admin center.</a:t>
            </a:r>
          </a:p>
          <a:p>
            <a:endParaRPr lang="zh-CN" altLang="en-US" dirty="0"/>
          </a:p>
          <a:p>
            <a:pPr>
              <a:spcBef>
                <a:spcPct val="43750"/>
              </a:spcBef>
              <a:spcAft>
                <a:spcPct val="43750"/>
              </a:spcAft>
            </a:pPr>
            <a:r>
              <a:rPr lang="en-US" altLang="zh-CN"/>
              <a:t>The static consent approach is how the Microsoft identity v1.0 authorize endpoint worked. All permissions an application used needed to be defined ahead of time. When users signed in, they would have to consent to all permission requests.</a:t>
            </a:r>
          </a:p>
          <a:p>
            <a:endParaRPr lang="zh-CN" altLang="en-US" dirty="0"/>
          </a:p>
          <a:p>
            <a:pPr>
              <a:spcBef>
                <a:spcPct val="43750"/>
              </a:spcBef>
              <a:spcAft>
                <a:spcPct val="43750"/>
              </a:spcAft>
            </a:pPr>
            <a:r>
              <a:rPr lang="en-US" altLang="zh-CN"/>
              <a:t>This approach also enables administrators to consent on behalf of all users in the organization.</a:t>
            </a:r>
            <a:endParaRPr lang="en-US" altLang="zh-CN"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275670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4157466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a:t>Some high-privilege permissions in the Microsoft ecosystem can be set to admin-restricted. Here are a few examples of these kinds of permissions:</a:t>
            </a:r>
          </a:p>
          <a:p>
            <a:endParaRPr lang="zh-CN" altLang="en-US" dirty="0"/>
          </a:p>
          <a:p>
            <a:pPr marL="171450" indent="-171450">
              <a:buFont typeface="Arial" panose="020B0604020202020204" pitchFamily="34" charset="0"/>
              <a:buChar char="•"/>
            </a:pPr>
            <a:r>
              <a:rPr lang="en-US" altLang="zh-CN"/>
              <a:t>Read all user's full profiles by using </a:t>
            </a:r>
            <a:r>
              <a:rPr lang="zh-CN" altLang="en-US"/>
              <a:t>**</a:t>
            </a:r>
            <a:r>
              <a:rPr lang="en-US" altLang="zh-CN"/>
              <a:t>User.Read.All</a:t>
            </a:r>
            <a:r>
              <a:rPr lang="zh-CN" altLang="en-US"/>
              <a:t>**</a:t>
            </a:r>
            <a:endParaRPr lang="zh-CN" altLang="en-US" dirty="0"/>
          </a:p>
          <a:p>
            <a:pPr marL="171450" indent="-171450">
              <a:buFont typeface="Arial" panose="020B0604020202020204" pitchFamily="34" charset="0"/>
              <a:buChar char="•"/>
            </a:pPr>
            <a:r>
              <a:rPr lang="en-US" altLang="zh-CN"/>
              <a:t>Write data to an organization's directory by using </a:t>
            </a:r>
            <a:r>
              <a:rPr lang="zh-CN" altLang="en-US"/>
              <a:t>**</a:t>
            </a:r>
            <a:r>
              <a:rPr lang="en-US" altLang="zh-CN"/>
              <a:t>Directory.ReadWrite.All</a:t>
            </a:r>
            <a:r>
              <a:rPr lang="zh-CN" altLang="en-US"/>
              <a:t>**</a:t>
            </a:r>
            <a:endParaRPr lang="zh-CN" altLang="en-US" dirty="0"/>
          </a:p>
          <a:p>
            <a:pPr marL="171450" indent="-171450">
              <a:buFont typeface="Arial" panose="020B0604020202020204" pitchFamily="34" charset="0"/>
              <a:buChar char="•"/>
            </a:pPr>
            <a:r>
              <a:rPr lang="en-US" altLang="zh-CN"/>
              <a:t>Read all groups in an organization's directory by using </a:t>
            </a:r>
            <a:r>
              <a:rPr lang="zh-CN" altLang="en-US"/>
              <a:t>**</a:t>
            </a:r>
            <a:r>
              <a:rPr lang="en-US" altLang="zh-CN"/>
              <a:t>Group.Read.All</a:t>
            </a:r>
            <a:r>
              <a:rPr lang="zh-CN" altLang="en-US"/>
              <a:t>**</a:t>
            </a:r>
            <a:endParaRPr lang="zh-CN" altLang="en-US" dirty="0"/>
          </a:p>
          <a:p>
            <a:endParaRPr lang="zh-CN" altLang="en-US" dirty="0"/>
          </a:p>
          <a:p>
            <a:r>
              <a:rPr lang="en-US" altLang="zh-CN"/>
              <a:t>Although a consumer user might grant an application access to this kind of data, organizational users are restricted from granting access to the same set of sensitive company data. If your application requests access to one of these permissions from an organizational user, the user receives an error message that says they're not authorized to consent to your app's permissions.</a:t>
            </a:r>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985160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a:t>There's also a dedicated admin consent endpoint you can use if you would like to proactively request that an administrator grants permission on behalf of the entire tenant. Using this endpoint is also necessary for requesting Application Permissions (which can't be requested using the authorize endpoint).</a:t>
            </a:r>
          </a:p>
          <a:p>
            <a:endParaRPr lang="zh-CN" altLang="en-US" dirty="0"/>
          </a:p>
          <a:p>
            <a:r>
              <a:rPr lang="en-US" altLang="zh-CN"/>
              <a:t>This endpoint is also available by selecting the </a:t>
            </a:r>
            <a:r>
              <a:rPr lang="zh-CN" altLang="en-US"/>
              <a:t>**</a:t>
            </a:r>
            <a:r>
              <a:rPr lang="en-US" altLang="zh-CN"/>
              <a:t>Grant admin consent for ...** button from the Azure AD admin center:</a:t>
            </a:r>
            <a:endParaRPr lang="zh-CN" altLang="en-US" dirty="0"/>
          </a:p>
          <a:p>
            <a:endParaRPr lang="zh-CN" altLang="en-US" dirty="0"/>
          </a:p>
          <a:p>
            <a:r>
              <a:rPr lang="en-US" altLang="zh-CN"/>
              <a:t>If you follow these steps, your app can request permissions for all users in a tenant, including admin-restricted scopes. This is a high privilege operation and should only be done if necessary for your scenario.</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6687939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When you build an application that uses the admin consent endpoint, the app should have an experience that enables the admin to approve the app's permissions. This page can be part of the app's sign-up flow, part of the app's settings, or it can be a dedicated "connect" flow. In many cases, it makes sense for the app to show this "connect" view only after a user has signed in with a work or school Microsoft account.</a:t>
            </a:r>
          </a:p>
          <a:p>
            <a:endParaRPr lang="zh-CN" altLang="en-US" dirty="0"/>
          </a:p>
          <a:p>
            <a:r>
              <a:rPr lang="en-US" altLang="zh-CN"/>
              <a:t>When you sign the user into your app, you can identify the organization to which the admin belongs before asking them to approve the necessary permissions. Although not strictly necessary, it can help you create a more intuitive experience for your organizational users. To sign the user in, follow our Microsoft identity platform protocol tutorials.</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80146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kern="1200">
                <a:solidFill>
                  <a:schemeClr val="tx1"/>
                </a:solidFill>
                <a:effectLst/>
                <a:latin typeface="Segoe UI Light" pitchFamily="34" charset="0"/>
                <a:ea typeface="Microsoft YaHei" panose="020B0503020204020204" pitchFamily="34" charset="-122"/>
                <a:cs typeface="+mn-cs"/>
              </a:rPr>
              <a:t>With the unified Microsoft identity platform (v2.0), you can write code once and authenticate any Microsoft identity into your application.</a:t>
            </a:r>
          </a:p>
          <a:p>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r>
              <a:rPr lang="en-US" altLang="zh-CN" sz="882" b="0" kern="1200">
                <a:solidFill>
                  <a:schemeClr val="tx1"/>
                </a:solidFill>
                <a:effectLst/>
                <a:latin typeface="Segoe UI Light" pitchFamily="34" charset="0"/>
                <a:ea typeface="Microsoft YaHei" panose="020B0503020204020204" pitchFamily="34" charset="-122"/>
                <a:cs typeface="+mn-cs"/>
              </a:rPr>
              <a:t>The Microsoft identity platform provides the following development experience:</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App registration experience:**</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The Azure portal App registrations experience is the one portal experience for managing all applications you’ve integrated with Microsoft identity platform. The Azure portal app registration should be used instead of the Application Registration Portal.  </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Client SDK:**</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You can use the Microsoft Authentication Library (MSAL) to build applications that authenticate all Microsoft identities.  MSAL is Microsoft’s latest identity platform solution and is preferred to ADAL.</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a:solidFill>
                  <a:schemeClr val="tx1"/>
                </a:solidFill>
                <a:effectLst/>
                <a:latin typeface="Segoe UI Light" pitchFamily="34" charset="0"/>
                <a:ea typeface="Microsoft YaHei" panose="020B0503020204020204" pitchFamily="34" charset="-122"/>
                <a:cs typeface="+mn-cs"/>
              </a:rPr>
            </a:br>
            <a:r>
              <a:rPr lang="zh-CN" altLang="en-US" sz="882" b="1" kern="1200">
                <a:solidFill>
                  <a:schemeClr val="tx1"/>
                </a:solidFill>
                <a:effectLst/>
                <a:latin typeface="Segoe UI Light" pitchFamily="34" charset="0"/>
                <a:ea typeface="Microsoft YaHei" panose="020B0503020204020204" pitchFamily="34" charset="-122"/>
                <a:cs typeface="+mn-cs"/>
              </a:rPr>
              <a:t>**</a:t>
            </a:r>
            <a:r>
              <a:rPr lang="en-US" altLang="zh-CN" sz="882" b="1" kern="1200">
                <a:solidFill>
                  <a:schemeClr val="tx1"/>
                </a:solidFill>
                <a:effectLst/>
                <a:latin typeface="Segoe UI Light" pitchFamily="34" charset="0"/>
                <a:ea typeface="Microsoft YaHei" panose="020B0503020204020204" pitchFamily="34" charset="-122"/>
                <a:cs typeface="+mn-cs"/>
              </a:rPr>
              <a:t>Endpoint:**</a:t>
            </a:r>
            <a:r>
              <a:rPr lang="zh-CN" altLang="en-US" sz="882" b="0" kern="1200">
                <a:solidFill>
                  <a:schemeClr val="tx1"/>
                </a:solidFill>
                <a:effectLst/>
                <a:latin typeface="Segoe UI Light" pitchFamily="34" charset="0"/>
                <a:ea typeface="Microsoft YaHei" panose="020B0503020204020204" pitchFamily="34" charset="-122"/>
                <a:cs typeface="+mn-cs"/>
              </a:rPr>
              <a:t>  </a:t>
            </a:r>
            <a:r>
              <a:rPr lang="en-US" altLang="zh-CN" sz="882" b="0" kern="1200">
                <a:solidFill>
                  <a:schemeClr val="tx1"/>
                </a:solidFill>
                <a:effectLst/>
                <a:latin typeface="Segoe UI Light" pitchFamily="34" charset="0"/>
                <a:ea typeface="Microsoft YaHei" panose="020B0503020204020204" pitchFamily="34" charset="-122"/>
                <a:cs typeface="+mn-cs"/>
              </a:rPr>
              <a:t>Microsoft identity platform (v2.0) endpoint is now OIDC certified. It works with the Microsoft Authentication Libraries (MSAL) or any other standards-compliant library. It implements human readable scopes, in accordance with industry standards.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2039188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 identity provider is where the users, resources, and policies intersect within your organization.</a:t>
            </a:r>
          </a:p>
          <a:p>
            <a:endParaRPr lang="zh-CN" altLang="en-US" dirty="0"/>
          </a:p>
          <a:p>
            <a:r>
              <a:rPr lang="en-US" altLang="zh-CN"/>
              <a:t>As a developer, you want your application to be accessible to the highest number of users who should have access to it. Independent software vendors (ISVs) are especially interested in the greatest reach in order to grow their businesses.</a:t>
            </a:r>
            <a:endParaRPr lang="zh-CN" altLang="en-US" dirty="0"/>
          </a:p>
          <a:p>
            <a:endParaRPr lang="zh-CN" altLang="en-US" dirty="0"/>
          </a:p>
          <a:p>
            <a:r>
              <a:rPr lang="en-US" altLang="zh-CN"/>
              <a:t>You also need access to those resources the users need access to including mail and  information about me. Access to these resources is important in building valuable solutions for your customers.</a:t>
            </a:r>
            <a:endParaRPr lang="zh-CN" altLang="en-US" dirty="0"/>
          </a:p>
          <a:p>
            <a:endParaRPr lang="zh-CN" altLang="en-US" dirty="0"/>
          </a:p>
          <a:p>
            <a:r>
              <a:rPr lang="en-US" altLang="zh-CN"/>
              <a:t>A problem you need to address is how will all these users access their resources but in a way that complies with whatever policies and security requirements the enterprise demands.</a:t>
            </a:r>
            <a:endParaRPr lang="zh-CN" altLang="en-US" dirty="0"/>
          </a:p>
          <a:p>
            <a:endParaRPr lang="zh-CN" altLang="en-US" dirty="0"/>
          </a:p>
          <a:p>
            <a:r>
              <a:rPr lang="en-US" altLang="zh-CN"/>
              <a:t>How do you make sure that your application follows the right policies? Each enterprise will have a different point of view on what the policy should be.</a:t>
            </a:r>
            <a:endParaRPr lang="zh-CN" altLang="en-US" dirty="0"/>
          </a:p>
          <a:p>
            <a:endParaRPr lang="zh-CN" altLang="en-US" dirty="0"/>
          </a:p>
          <a:p>
            <a:r>
              <a:rPr lang="en-US" altLang="zh-CN"/>
              <a:t>This is where an identity platform can help. The goal of Microsoft identity is to make it easy for you to address the largest number of users and the most valuable amount of information in a secure way that satisfies the policies of those enterprises.</a:t>
            </a:r>
            <a:endParaRPr lang="zh-CN" altLang="en-US" dirty="0"/>
          </a:p>
          <a:p>
            <a:endParaRPr lang="zh-CN" altLang="en-US" dirty="0"/>
          </a:p>
          <a:p>
            <a:r>
              <a:rPr lang="en-US" altLang="zh-CN"/>
              <a:t>Let's look at how Microsoft identity approaches users, resources, and policies.</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t>Users: </a:t>
            </a:r>
            <a:r>
              <a:rPr lang="en-US" altLang="zh-CN" sz="882" b="0" kern="1200">
                <a:solidFill>
                  <a:schemeClr val="tx1"/>
                </a:solidFill>
                <a:effectLst/>
                <a:latin typeface="Segoe UI Light" pitchFamily="34" charset="0"/>
                <a:ea typeface="Microsoft YaHei" panose="020B0503020204020204" pitchFamily="34" charset="-122"/>
                <a:cs typeface="+mn-cs"/>
              </a:rPr>
              <a:t>Microsoft identity includes three solutions for addressing the largest number of users.  </a:t>
            </a:r>
            <a:endParaRPr lang="zh-CN" altLang="en-US" dirty="0">
              <a:latin typeface="Segoe UI Light" panose="020B0502040204020203" pitchFamily="34" charset="0"/>
              <a:ea typeface="Microsoft YaHei"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t>Resources: </a:t>
            </a:r>
            <a:r>
              <a:rPr lang="en-US" altLang="zh-CN" sz="882" b="0" kern="1200">
                <a:solidFill>
                  <a:schemeClr val="tx1"/>
                </a:solidFill>
                <a:effectLst/>
                <a:latin typeface="Segoe UI Light" pitchFamily="34" charset="0"/>
                <a:ea typeface="Microsoft YaHei" panose="020B0503020204020204" pitchFamily="34" charset="-122"/>
                <a:cs typeface="+mn-cs"/>
              </a:rPr>
              <a:t>From Office 365, Enterprise Mobility + Security to Windows 10, Microsoft Graph enables developers to build applications that provide users access to their data. Developers can access their data with Microsoft Graph by authenticating and authorizing users with Microsoft identity.</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a:p>
            <a:r>
              <a:rPr lang="en-US" altLang="zh-CN"/>
              <a:t>Policies: </a:t>
            </a:r>
            <a:r>
              <a:rPr lang="en-US" altLang="zh-CN" sz="882" b="0" kern="1200">
                <a:solidFill>
                  <a:schemeClr val="tx1"/>
                </a:solidFill>
                <a:effectLst/>
                <a:latin typeface="Segoe UI Light" pitchFamily="34" charset="0"/>
                <a:ea typeface="Microsoft YaHei" panose="020B0503020204020204" pitchFamily="34" charset="-122"/>
                <a:cs typeface="+mn-cs"/>
              </a:rPr>
              <a:t>Policies have become complicated with users accessing resources from different networks and devices. By relying on Microsoft identity to handle these complex policies, you don't have to implement the complex logic in your custom applications.</a:t>
            </a: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br>
              <a:rPr lang="zh-CN" altLang="en-US" sz="882" b="0" kern="1200" dirty="0">
                <a:solidFill>
                  <a:schemeClr val="tx1"/>
                </a:solidFill>
                <a:effectLst/>
                <a:latin typeface="Segoe UI Light" pitchFamily="34" charset="0"/>
                <a:ea typeface="Microsoft YaHei" panose="020B0503020204020204" pitchFamily="34" charset="-122"/>
                <a:cs typeface="+mn-cs"/>
              </a:rPr>
            </a:br>
            <a:br>
              <a:rPr lang="zh-CN" altLang="en-US" sz="882" b="0" kern="1200" dirty="0">
                <a:solidFill>
                  <a:schemeClr val="tx1"/>
                </a:solidFill>
                <a:effectLst/>
                <a:latin typeface="Segoe UI Light" pitchFamily="34" charset="0"/>
                <a:ea typeface="Microsoft YaHei" panose="020B0503020204020204" pitchFamily="34" charset="-122"/>
                <a:cs typeface="+mn-cs"/>
              </a:rPr>
            </a:b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kern="1200" dirty="0">
              <a:solidFill>
                <a:schemeClr val="tx1"/>
              </a:solidFill>
              <a:effectLst/>
              <a:latin typeface="Segoe UI Light" pitchFamily="34" charset="0"/>
              <a:ea typeface="Microsoft YaHei" panose="020B0503020204020204" pitchFamily="34" charset="-122"/>
              <a:cs typeface="+mn-cs"/>
            </a:endParaRPr>
          </a:p>
          <a:p>
            <a:endParaRPr lang="zh-CN" alt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149123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Azure AD business to business (B2B) enables an organization in Azure AD to securely share files and resources with another organization in Azure AD.</a:t>
            </a:r>
            <a:endParaRPr lang="zh-CN"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1/15/2022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icrosoft YaHei" panose="020B0503020204020204" pitchFamily="34" charset="-122"/>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icrosoft YaHei" panose="020B0503020204020204" pitchFamily="34" charset="-122"/>
              <a:cs typeface="+mn-cs"/>
            </a:endParaRPr>
          </a:p>
        </p:txBody>
      </p:sp>
    </p:spTree>
    <p:extLst>
      <p:ext uri="{BB962C8B-B14F-4D97-AF65-F5344CB8AC3E}">
        <p14:creationId xmlns:p14="http://schemas.microsoft.com/office/powerpoint/2010/main" val="30938945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3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50.sv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6.xml"/><Relationship Id="rId4" Type="http://schemas.openxmlformats.org/officeDocument/2006/relationships/image" Target="../media/image24.jpe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pic>
        <p:nvPicPr>
          <p:cNvPr id="6" name="Picture 5">
            <a:extLst>
              <a:ext uri="{FF2B5EF4-FFF2-40B4-BE49-F238E27FC236}">
                <a16:creationId xmlns:a16="http://schemas.microsoft.com/office/drawing/2014/main" id="{F0C61079-FC24-4A70-978E-9E1CC13A21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Tree>
    <p:extLst>
      <p:ext uri="{BB962C8B-B14F-4D97-AF65-F5344CB8AC3E}">
        <p14:creationId xmlns:p14="http://schemas.microsoft.com/office/powerpoint/2010/main" val="1893559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08" y="1"/>
            <a:ext cx="598239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3287262905"/>
      </p:ext>
    </p:extLst>
  </p:cSld>
  <p:clrMapOvr>
    <a:masterClrMapping/>
  </p:clrMapOvr>
  <p:transition>
    <p:fade/>
  </p:transition>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307777"/>
          </a:xfrm>
        </p:spPr>
        <p:txBody>
          <a:bodyPr/>
          <a:lstStyle/>
          <a:p>
            <a:r>
              <a:rPr lang="en-US">
                <a:latin typeface="Segoe UI" panose="020B0502040204020203" pitchFamily="34" charset="0"/>
                <a:ea typeface="Microsoft YaHei" panose="020B0503020204020204" pitchFamily="34" charset="-122"/>
              </a:rPr>
              <a:t>Click icon to add table</a:t>
            </a:r>
          </a:p>
        </p:txBody>
      </p:sp>
    </p:spTree>
    <p:extLst>
      <p:ext uri="{BB962C8B-B14F-4D97-AF65-F5344CB8AC3E}">
        <p14:creationId xmlns:p14="http://schemas.microsoft.com/office/powerpoint/2010/main" val="42116925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26090795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mp;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D7B466-3559-A146-B7C4-962A75C4CC4A}"/>
              </a:ext>
            </a:extLst>
          </p:cNvPr>
          <p:cNvPicPr>
            <a:picLocks noChangeAspect="1"/>
          </p:cNvPicPr>
          <p:nvPr userDrawn="1"/>
        </p:nvPicPr>
        <p:blipFill>
          <a:blip r:embed="rId2"/>
          <a:srcRect t="45029" b="45029"/>
          <a:stretch/>
        </p:blipFill>
        <p:spPr>
          <a:xfrm>
            <a:off x="0" y="6173449"/>
            <a:ext cx="12192000" cy="681874"/>
          </a:xfrm>
          <a:prstGeom prst="rect">
            <a:avLst/>
          </a:prstGeom>
        </p:spPr>
      </p:pic>
      <p:sp>
        <p:nvSpPr>
          <p:cNvPr id="2" name="Title 1">
            <a:extLst>
              <a:ext uri="{FF2B5EF4-FFF2-40B4-BE49-F238E27FC236}">
                <a16:creationId xmlns:a16="http://schemas.microsoft.com/office/drawing/2014/main" id="{3D829EC0-7699-3E4E-87A9-F88B8670F2EA}"/>
              </a:ext>
            </a:extLst>
          </p:cNvPr>
          <p:cNvSpPr>
            <a:spLocks noGrp="1"/>
          </p:cNvSpPr>
          <p:nvPr>
            <p:ph type="title"/>
          </p:nvPr>
        </p:nvSpPr>
        <p:spPr/>
        <p:txBody>
          <a:bodyPr>
            <a:normAutofit/>
          </a:bodyPr>
          <a:lstStyle>
            <a:lvl1pPr>
              <a:defRPr sz="4400">
                <a:solidFill>
                  <a:srgbClr val="3F115C"/>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4A2EC19-EC5C-BF41-9568-1B12F511D868}"/>
              </a:ext>
            </a:extLst>
          </p:cNvPr>
          <p:cNvSpPr>
            <a:spLocks noGrp="1"/>
          </p:cNvSpPr>
          <p:nvPr>
            <p:ph idx="1"/>
          </p:nvPr>
        </p:nvSpPr>
        <p:spPr>
          <a:xfrm>
            <a:off x="584200" y="1435504"/>
            <a:ext cx="1101852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2E162D98-E3F6-9C47-871D-ADF77E59A958}"/>
              </a:ext>
            </a:extLst>
          </p:cNvPr>
          <p:cNvPicPr>
            <a:picLocks noChangeAspect="1"/>
          </p:cNvPicPr>
          <p:nvPr userDrawn="1"/>
        </p:nvPicPr>
        <p:blipFill>
          <a:blip r:embed="rId3"/>
          <a:srcRect/>
          <a:stretch/>
        </p:blipFill>
        <p:spPr>
          <a:xfrm>
            <a:off x="331808" y="6442710"/>
            <a:ext cx="824027" cy="204481"/>
          </a:xfrm>
          <a:prstGeom prst="rect">
            <a:avLst/>
          </a:prstGeom>
        </p:spPr>
      </p:pic>
      <p:pic>
        <p:nvPicPr>
          <p:cNvPr id="11" name="Picture 10">
            <a:extLst>
              <a:ext uri="{FF2B5EF4-FFF2-40B4-BE49-F238E27FC236}">
                <a16:creationId xmlns:a16="http://schemas.microsoft.com/office/drawing/2014/main" id="{B8758826-8FFE-3C4F-9C0E-8288C9256AFC}"/>
              </a:ext>
            </a:extLst>
          </p:cNvPr>
          <p:cNvPicPr>
            <a:picLocks noChangeAspect="1"/>
          </p:cNvPicPr>
          <p:nvPr userDrawn="1"/>
        </p:nvPicPr>
        <p:blipFill>
          <a:blip r:embed="rId4"/>
          <a:stretch>
            <a:fillRect/>
          </a:stretch>
        </p:blipFill>
        <p:spPr>
          <a:xfrm>
            <a:off x="11209359" y="6457073"/>
            <a:ext cx="650833" cy="141014"/>
          </a:xfrm>
          <a:prstGeom prst="rect">
            <a:avLst/>
          </a:prstGeom>
        </p:spPr>
      </p:pic>
      <p:pic>
        <p:nvPicPr>
          <p:cNvPr id="12" name="Picture 11">
            <a:extLst>
              <a:ext uri="{FF2B5EF4-FFF2-40B4-BE49-F238E27FC236}">
                <a16:creationId xmlns:a16="http://schemas.microsoft.com/office/drawing/2014/main" id="{21E47E70-2F2E-984B-8B7B-24F4E2C34CEE}"/>
              </a:ext>
            </a:extLst>
          </p:cNvPr>
          <p:cNvPicPr>
            <a:picLocks noChangeAspect="1"/>
          </p:cNvPicPr>
          <p:nvPr userDrawn="1"/>
        </p:nvPicPr>
        <p:blipFill>
          <a:blip r:embed="rId5"/>
          <a:srcRect/>
          <a:stretch/>
        </p:blipFill>
        <p:spPr>
          <a:xfrm>
            <a:off x="9239130" y="6235420"/>
            <a:ext cx="864701" cy="776147"/>
          </a:xfrm>
          <a:prstGeom prst="rect">
            <a:avLst/>
          </a:prstGeom>
        </p:spPr>
      </p:pic>
      <p:pic>
        <p:nvPicPr>
          <p:cNvPr id="13" name="Picture 12">
            <a:extLst>
              <a:ext uri="{FF2B5EF4-FFF2-40B4-BE49-F238E27FC236}">
                <a16:creationId xmlns:a16="http://schemas.microsoft.com/office/drawing/2014/main" id="{8694906F-4554-584C-AA92-CB0980F9285B}"/>
              </a:ext>
            </a:extLst>
          </p:cNvPr>
          <p:cNvPicPr>
            <a:picLocks noChangeAspect="1"/>
          </p:cNvPicPr>
          <p:nvPr userDrawn="1"/>
        </p:nvPicPr>
        <p:blipFill>
          <a:blip r:embed="rId6"/>
          <a:srcRect/>
          <a:stretch/>
        </p:blipFill>
        <p:spPr>
          <a:xfrm>
            <a:off x="10187540" y="6448644"/>
            <a:ext cx="402368" cy="202129"/>
          </a:xfrm>
          <a:prstGeom prst="rect">
            <a:avLst/>
          </a:prstGeom>
        </p:spPr>
      </p:pic>
    </p:spTree>
    <p:extLst>
      <p:ext uri="{BB962C8B-B14F-4D97-AF65-F5344CB8AC3E}">
        <p14:creationId xmlns:p14="http://schemas.microsoft.com/office/powerpoint/2010/main" val="898553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66052CA-4558-7444-AA9D-350A0672B116}"/>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7F781EA7-3C82-BA49-9649-D5198392CCC2}"/>
              </a:ext>
            </a:extLst>
          </p:cNvPr>
          <p:cNvSpPr>
            <a:spLocks noGrp="1"/>
          </p:cNvSpPr>
          <p:nvPr>
            <p:ph type="title"/>
          </p:nvPr>
        </p:nvSpPr>
        <p:spPr>
          <a:xfrm>
            <a:off x="839789" y="728133"/>
            <a:ext cx="3932237" cy="1642757"/>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63B55D1-E076-3F48-B4D5-0772CFE489F0}"/>
              </a:ext>
            </a:extLst>
          </p:cNvPr>
          <p:cNvSpPr>
            <a:spLocks noGrp="1"/>
          </p:cNvSpPr>
          <p:nvPr>
            <p:ph idx="1"/>
          </p:nvPr>
        </p:nvSpPr>
        <p:spPr>
          <a:xfrm>
            <a:off x="6303962" y="292237"/>
            <a:ext cx="5602292"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044ACEC-DC2F-804F-A5F7-EE1D6479DCA9}"/>
              </a:ext>
            </a:extLst>
          </p:cNvPr>
          <p:cNvSpPr>
            <a:spLocks noGrp="1"/>
          </p:cNvSpPr>
          <p:nvPr>
            <p:ph type="body" sz="half" idx="2"/>
          </p:nvPr>
        </p:nvSpPr>
        <p:spPr>
          <a:xfrm>
            <a:off x="839789" y="2528198"/>
            <a:ext cx="3932237" cy="307804"/>
          </a:xfrm>
        </p:spPr>
        <p:txBody>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18" name="Picture 17">
            <a:extLst>
              <a:ext uri="{FF2B5EF4-FFF2-40B4-BE49-F238E27FC236}">
                <a16:creationId xmlns:a16="http://schemas.microsoft.com/office/drawing/2014/main" id="{73569163-AB09-6F4A-BB42-E2754891F453}"/>
              </a:ext>
            </a:extLst>
          </p:cNvPr>
          <p:cNvPicPr>
            <a:picLocks noChangeAspect="1"/>
          </p:cNvPicPr>
          <p:nvPr userDrawn="1"/>
        </p:nvPicPr>
        <p:blipFill>
          <a:blip r:embed="rId3"/>
          <a:stretch>
            <a:fillRect/>
          </a:stretch>
        </p:blipFill>
        <p:spPr>
          <a:xfrm>
            <a:off x="255834" y="6438940"/>
            <a:ext cx="704519" cy="152646"/>
          </a:xfrm>
          <a:prstGeom prst="rect">
            <a:avLst/>
          </a:prstGeom>
        </p:spPr>
      </p:pic>
      <p:pic>
        <p:nvPicPr>
          <p:cNvPr id="19" name="Picture 18">
            <a:extLst>
              <a:ext uri="{FF2B5EF4-FFF2-40B4-BE49-F238E27FC236}">
                <a16:creationId xmlns:a16="http://schemas.microsoft.com/office/drawing/2014/main" id="{A69CEFB0-A6E1-1846-A152-51152C5DF2C4}"/>
              </a:ext>
            </a:extLst>
          </p:cNvPr>
          <p:cNvPicPr>
            <a:picLocks noChangeAspect="1"/>
          </p:cNvPicPr>
          <p:nvPr userDrawn="1"/>
        </p:nvPicPr>
        <p:blipFill>
          <a:blip r:embed="rId4"/>
          <a:srcRect/>
          <a:stretch/>
        </p:blipFill>
        <p:spPr>
          <a:xfrm>
            <a:off x="255834" y="266415"/>
            <a:ext cx="824027" cy="204481"/>
          </a:xfrm>
          <a:prstGeom prst="rect">
            <a:avLst/>
          </a:prstGeom>
        </p:spPr>
      </p:pic>
      <p:pic>
        <p:nvPicPr>
          <p:cNvPr id="20" name="Picture 19">
            <a:extLst>
              <a:ext uri="{FF2B5EF4-FFF2-40B4-BE49-F238E27FC236}">
                <a16:creationId xmlns:a16="http://schemas.microsoft.com/office/drawing/2014/main" id="{FD027C8D-E85E-9F4E-82F6-B1BEF1E0996B}"/>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21" name="Picture 20">
            <a:extLst>
              <a:ext uri="{FF2B5EF4-FFF2-40B4-BE49-F238E27FC236}">
                <a16:creationId xmlns:a16="http://schemas.microsoft.com/office/drawing/2014/main" id="{E19BD395-EBBD-1347-9DCB-13B3DE6C59C5}"/>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5218713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cSld name="Compariso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AA37-00E7-C341-BAF1-A61E6D0EF0E7}"/>
              </a:ext>
            </a:extLst>
          </p:cNvPr>
          <p:cNvSpPr>
            <a:spLocks noGrp="1"/>
          </p:cNvSpPr>
          <p:nvPr>
            <p:ph type="title"/>
          </p:nvPr>
        </p:nvSpPr>
        <p:spPr>
          <a:xfrm>
            <a:off x="839788" y="365126"/>
            <a:ext cx="10515600" cy="1325563"/>
          </a:xfrm>
        </p:spPr>
        <p:txBody>
          <a:bodyPr>
            <a:normAutofit/>
          </a:bodyPr>
          <a:lstStyle>
            <a:lvl1pPr>
              <a:defRPr sz="4400">
                <a:solidFill>
                  <a:srgbClr val="3F115C"/>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50BCEC7-9BEB-F34D-9349-7CFCF922AEA0}"/>
              </a:ext>
            </a:extLst>
          </p:cNvPr>
          <p:cNvSpPr>
            <a:spLocks noGrp="1"/>
          </p:cNvSpPr>
          <p:nvPr>
            <p:ph type="body" idx="1"/>
          </p:nvPr>
        </p:nvSpPr>
        <p:spPr>
          <a:xfrm>
            <a:off x="839789" y="1681164"/>
            <a:ext cx="5157787"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E7866-4C14-394B-B1EB-A823A7869FE3}"/>
              </a:ext>
            </a:extLst>
          </p:cNvPr>
          <p:cNvSpPr>
            <a:spLocks noGrp="1"/>
          </p:cNvSpPr>
          <p:nvPr>
            <p:ph sz="half" idx="2"/>
          </p:nvPr>
        </p:nvSpPr>
        <p:spPr>
          <a:xfrm>
            <a:off x="839789" y="2505076"/>
            <a:ext cx="5157787"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2C5F598-D1D4-784A-8E41-7685D1E99D66}"/>
              </a:ext>
            </a:extLst>
          </p:cNvPr>
          <p:cNvSpPr>
            <a:spLocks noGrp="1"/>
          </p:cNvSpPr>
          <p:nvPr>
            <p:ph type="body" sz="quarter" idx="3"/>
          </p:nvPr>
        </p:nvSpPr>
        <p:spPr>
          <a:xfrm>
            <a:off x="6172200" y="1681164"/>
            <a:ext cx="5183188" cy="496772"/>
          </a:xfrm>
        </p:spPr>
        <p:txBody>
          <a:bodyPr anchor="b">
            <a:noAutofit/>
          </a:bodyPr>
          <a:lstStyle>
            <a:lvl1pPr marL="0" indent="0">
              <a:buNone/>
              <a:defRPr sz="2400" b="1">
                <a:solidFill>
                  <a:srgbClr val="3F115C"/>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536C0-169A-D748-8B18-B233E54FE7C5}"/>
              </a:ext>
            </a:extLst>
          </p:cNvPr>
          <p:cNvSpPr>
            <a:spLocks noGrp="1"/>
          </p:cNvSpPr>
          <p:nvPr>
            <p:ph sz="quarter" idx="4"/>
          </p:nvPr>
        </p:nvSpPr>
        <p:spPr>
          <a:xfrm>
            <a:off x="6172200" y="2505076"/>
            <a:ext cx="5183188" cy="1268185"/>
          </a:xfrm>
        </p:spPr>
        <p:txBody>
          <a:bodyPr/>
          <a:lstStyle>
            <a:lvl1pPr>
              <a:defRPr>
                <a:solidFill>
                  <a:srgbClr val="3F115C"/>
                </a:solidFill>
              </a:defRPr>
            </a:lvl1pPr>
            <a:lvl2pPr>
              <a:defRPr>
                <a:solidFill>
                  <a:srgbClr val="3F115C"/>
                </a:solidFill>
              </a:defRPr>
            </a:lvl2pPr>
            <a:lvl3pPr>
              <a:defRPr>
                <a:solidFill>
                  <a:srgbClr val="3F115C"/>
                </a:solidFill>
              </a:defRPr>
            </a:lvl3pPr>
            <a:lvl4pPr>
              <a:defRPr>
                <a:solidFill>
                  <a:srgbClr val="3F115C"/>
                </a:solidFill>
              </a:defRPr>
            </a:lvl4pPr>
            <a:lvl5pPr>
              <a:defRPr>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8" name="Picture 17">
            <a:extLst>
              <a:ext uri="{FF2B5EF4-FFF2-40B4-BE49-F238E27FC236}">
                <a16:creationId xmlns:a16="http://schemas.microsoft.com/office/drawing/2014/main" id="{B9FF708E-4843-DA4C-AA6E-091F9BB6DD9F}"/>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0" name="Picture 19">
            <a:extLst>
              <a:ext uri="{FF2B5EF4-FFF2-40B4-BE49-F238E27FC236}">
                <a16:creationId xmlns:a16="http://schemas.microsoft.com/office/drawing/2014/main" id="{CAB62E9A-B63C-F543-9BB7-3F8636532680}"/>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1" name="Picture 20">
            <a:extLst>
              <a:ext uri="{FF2B5EF4-FFF2-40B4-BE49-F238E27FC236}">
                <a16:creationId xmlns:a16="http://schemas.microsoft.com/office/drawing/2014/main" id="{4B4C5BDF-D729-1943-B0D6-A28AB4475E42}"/>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2" name="Picture 21">
            <a:extLst>
              <a:ext uri="{FF2B5EF4-FFF2-40B4-BE49-F238E27FC236}">
                <a16:creationId xmlns:a16="http://schemas.microsoft.com/office/drawing/2014/main" id="{B8FE910E-5647-E046-A472-D6A868FA05FF}"/>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2" name="Picture 11">
            <a:extLst>
              <a:ext uri="{FF2B5EF4-FFF2-40B4-BE49-F238E27FC236}">
                <a16:creationId xmlns:a16="http://schemas.microsoft.com/office/drawing/2014/main" id="{385F5717-4567-0747-B417-8BB03E57771E}"/>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21186229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185"/>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925238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DAA9D0-26DD-8B4B-ADC5-00171DAD2A90}"/>
              </a:ext>
            </a:extLst>
          </p:cNvPr>
          <p:cNvPicPr>
            <a:picLocks noChangeAspect="1"/>
          </p:cNvPicPr>
          <p:nvPr userDrawn="1"/>
        </p:nvPicPr>
        <p:blipFill>
          <a:blip r:embed="rId2"/>
          <a:srcRect/>
          <a:stretch/>
        </p:blipFill>
        <p:spPr>
          <a:xfrm>
            <a:off x="-6294440" y="5354"/>
            <a:ext cx="12182481" cy="6852646"/>
          </a:xfrm>
          <a:prstGeom prst="rect">
            <a:avLst/>
          </a:prstGeom>
        </p:spPr>
      </p:pic>
      <p:sp>
        <p:nvSpPr>
          <p:cNvPr id="2" name="Title 1">
            <a:extLst>
              <a:ext uri="{FF2B5EF4-FFF2-40B4-BE49-F238E27FC236}">
                <a16:creationId xmlns:a16="http://schemas.microsoft.com/office/drawing/2014/main" id="{AB33F414-8725-A04A-B156-C018AA512E9B}"/>
              </a:ext>
            </a:extLst>
          </p:cNvPr>
          <p:cNvSpPr>
            <a:spLocks noGrp="1"/>
          </p:cNvSpPr>
          <p:nvPr>
            <p:ph type="title"/>
          </p:nvPr>
        </p:nvSpPr>
        <p:spPr>
          <a:xfrm>
            <a:off x="839789" y="694268"/>
            <a:ext cx="3932237" cy="1676623"/>
          </a:xfrm>
        </p:spPr>
        <p:txBody>
          <a:bodyPr anchor="b">
            <a:normAutofit/>
          </a:bodyPr>
          <a:lstStyle>
            <a:lvl1pPr>
              <a:defRPr sz="2750">
                <a:solidFill>
                  <a:schemeClr val="bg1"/>
                </a:solidFill>
                <a:latin typeface="+mj-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BF11C14-B3EF-274E-AB10-D59904158F34}"/>
              </a:ext>
            </a:extLst>
          </p:cNvPr>
          <p:cNvSpPr>
            <a:spLocks noGrp="1"/>
          </p:cNvSpPr>
          <p:nvPr>
            <p:ph type="pic" idx="1"/>
          </p:nvPr>
        </p:nvSpPr>
        <p:spPr>
          <a:xfrm>
            <a:off x="6108619" y="987427"/>
            <a:ext cx="5246769" cy="492512"/>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latin typeface="Segoe UI" panose="020B0502040204020203" pitchFamily="34" charset="0"/>
                <a:ea typeface="Microsoft YaHei" panose="020B0503020204020204" pitchFamily="34" charset="-122"/>
              </a:rPr>
              <a:t>Click icon to add picture</a:t>
            </a:r>
          </a:p>
        </p:txBody>
      </p:sp>
      <p:sp>
        <p:nvSpPr>
          <p:cNvPr id="4" name="Text Placeholder 3">
            <a:extLst>
              <a:ext uri="{FF2B5EF4-FFF2-40B4-BE49-F238E27FC236}">
                <a16:creationId xmlns:a16="http://schemas.microsoft.com/office/drawing/2014/main" id="{59A5E12B-C009-1F43-886D-EAE809449176}"/>
              </a:ext>
            </a:extLst>
          </p:cNvPr>
          <p:cNvSpPr>
            <a:spLocks noGrp="1"/>
          </p:cNvSpPr>
          <p:nvPr>
            <p:ph type="body" sz="half" idx="2"/>
          </p:nvPr>
        </p:nvSpPr>
        <p:spPr>
          <a:xfrm>
            <a:off x="839789" y="2494335"/>
            <a:ext cx="3932237" cy="3374654"/>
          </a:xfrm>
        </p:spPr>
        <p:txBody>
          <a:bodyPr>
            <a:normAutofit/>
          </a:bodyPr>
          <a:lstStyle>
            <a:lvl1pPr marL="0" indent="0">
              <a:buNone/>
              <a:defRPr sz="2000">
                <a:solidFill>
                  <a:schemeClr val="bg1"/>
                </a:solidFill>
                <a:latin typeface="+mj-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E45211A2-0D36-3644-8C0F-1E5C8C36CB76}"/>
              </a:ext>
            </a:extLst>
          </p:cNvPr>
          <p:cNvPicPr>
            <a:picLocks noChangeAspect="1"/>
          </p:cNvPicPr>
          <p:nvPr userDrawn="1"/>
        </p:nvPicPr>
        <p:blipFill>
          <a:blip r:embed="rId3"/>
          <a:stretch>
            <a:fillRect/>
          </a:stretch>
        </p:blipFill>
        <p:spPr>
          <a:xfrm>
            <a:off x="266949" y="6448117"/>
            <a:ext cx="704519" cy="152646"/>
          </a:xfrm>
          <a:prstGeom prst="rect">
            <a:avLst/>
          </a:prstGeom>
        </p:spPr>
      </p:pic>
      <p:pic>
        <p:nvPicPr>
          <p:cNvPr id="10" name="Picture 9">
            <a:extLst>
              <a:ext uri="{FF2B5EF4-FFF2-40B4-BE49-F238E27FC236}">
                <a16:creationId xmlns:a16="http://schemas.microsoft.com/office/drawing/2014/main" id="{96D32B5C-712B-1447-B110-513FBC90638A}"/>
              </a:ext>
            </a:extLst>
          </p:cNvPr>
          <p:cNvPicPr>
            <a:picLocks noChangeAspect="1"/>
          </p:cNvPicPr>
          <p:nvPr userDrawn="1"/>
        </p:nvPicPr>
        <p:blipFill>
          <a:blip r:embed="rId4"/>
          <a:srcRect/>
          <a:stretch/>
        </p:blipFill>
        <p:spPr>
          <a:xfrm>
            <a:off x="266950" y="257237"/>
            <a:ext cx="824027" cy="204481"/>
          </a:xfrm>
          <a:prstGeom prst="rect">
            <a:avLst/>
          </a:prstGeom>
        </p:spPr>
      </p:pic>
      <p:pic>
        <p:nvPicPr>
          <p:cNvPr id="11" name="Picture 10">
            <a:extLst>
              <a:ext uri="{FF2B5EF4-FFF2-40B4-BE49-F238E27FC236}">
                <a16:creationId xmlns:a16="http://schemas.microsoft.com/office/drawing/2014/main" id="{FFB83FDE-2990-FC4F-BB8C-DD846791CBB3}"/>
              </a:ext>
            </a:extLst>
          </p:cNvPr>
          <p:cNvPicPr>
            <a:picLocks noChangeAspect="1"/>
          </p:cNvPicPr>
          <p:nvPr userDrawn="1"/>
        </p:nvPicPr>
        <p:blipFill>
          <a:blip r:embed="rId5"/>
          <a:srcRect/>
          <a:stretch/>
        </p:blipFill>
        <p:spPr>
          <a:xfrm>
            <a:off x="4992605" y="5143496"/>
            <a:ext cx="624051" cy="313490"/>
          </a:xfrm>
          <a:prstGeom prst="rect">
            <a:avLst/>
          </a:prstGeom>
        </p:spPr>
      </p:pic>
      <p:pic>
        <p:nvPicPr>
          <p:cNvPr id="12" name="Picture 11">
            <a:extLst>
              <a:ext uri="{FF2B5EF4-FFF2-40B4-BE49-F238E27FC236}">
                <a16:creationId xmlns:a16="http://schemas.microsoft.com/office/drawing/2014/main" id="{AFFB1867-E565-0D49-A20E-0DFF1EFAC7CC}"/>
              </a:ext>
            </a:extLst>
          </p:cNvPr>
          <p:cNvPicPr>
            <a:picLocks noChangeAspect="1"/>
          </p:cNvPicPr>
          <p:nvPr userDrawn="1"/>
        </p:nvPicPr>
        <p:blipFill>
          <a:blip r:embed="rId6"/>
          <a:srcRect/>
          <a:stretch/>
        </p:blipFill>
        <p:spPr>
          <a:xfrm>
            <a:off x="3737430" y="5456985"/>
            <a:ext cx="1988681" cy="1785020"/>
          </a:xfrm>
          <a:prstGeom prst="rect">
            <a:avLst/>
          </a:prstGeom>
        </p:spPr>
      </p:pic>
    </p:spTree>
    <p:extLst>
      <p:ext uri="{BB962C8B-B14F-4D97-AF65-F5344CB8AC3E}">
        <p14:creationId xmlns:p14="http://schemas.microsoft.com/office/powerpoint/2010/main" val="18545952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744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271" y="1217196"/>
            <a:ext cx="5378548" cy="724044"/>
          </a:xfrm>
        </p:spPr>
        <p:txBody>
          <a:bodyP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901"/>
            <a:ext cx="6094444" cy="6856100"/>
          </a:xfrm>
          <a:blipFill>
            <a:blip r:embed="rId2"/>
            <a:stretch>
              <a:fillRect/>
            </a:stretch>
          </a:blipFill>
        </p:spPr>
        <p:txBody>
          <a:bodyPr tIns="548640" anchor="ctr" anchorCtr="0">
            <a:noAutofit/>
          </a:bodyPr>
          <a:lstStyle>
            <a:lvl1pPr marL="0"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568" b="1" cap="none" baseline="0">
                <a:gradFill>
                  <a:gsLst>
                    <a:gs pos="0">
                      <a:srgbClr val="FFFFFF"/>
                    </a:gs>
                    <a:gs pos="27000">
                      <a:srgbClr val="FFFFFF"/>
                    </a:gs>
                  </a:gsLst>
                  <a:lin ang="5400000" scaled="0"/>
                </a:gradFill>
                <a:latin typeface="+mn-lt"/>
              </a:defRPr>
            </a:lvl1pPr>
          </a:lstStyle>
          <a:p>
            <a:r>
              <a:rPr lang="en-US">
                <a:latin typeface="Segoe UI" panose="020B0502040204020203" pitchFamily="34" charset="0"/>
                <a:ea typeface="Microsoft YaHei" panose="020B0503020204020204" pitchFamily="34" charset="-122"/>
              </a:rPr>
              <a:t>Click icon to add picture</a:t>
            </a:r>
            <a:endParaRPr 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7805220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271613"/>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14904268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C19841-48F1-4CF0-B9BA-8A8187B288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08" y="2"/>
            <a:ext cx="5982391"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1604634671"/>
      </p:ext>
    </p:extLst>
  </p:cSld>
  <p:clrMapOvr>
    <a:masterClrMapping/>
  </p:clrMapOvr>
  <p:transition>
    <p:fade/>
  </p:transition>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9663091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726152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1463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0030859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702A-1210-BC49-AA8E-B687BEF560A3}"/>
              </a:ext>
            </a:extLst>
          </p:cNvPr>
          <p:cNvSpPr>
            <a:spLocks noGrp="1"/>
          </p:cNvSpPr>
          <p:nvPr>
            <p:ph type="title" hasCustomPrompt="1"/>
          </p:nvPr>
        </p:nvSpPr>
        <p:spPr/>
        <p:txBody>
          <a:bodyPr>
            <a:normAutofit/>
          </a:bodyPr>
          <a:lstStyle>
            <a:lvl1pPr>
              <a:defRPr sz="4400">
                <a:solidFill>
                  <a:srgbClr val="3F115C"/>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3A1BD40-9F4E-404D-83D0-C4A1A228E5F8}"/>
              </a:ext>
            </a:extLst>
          </p:cNvPr>
          <p:cNvSpPr>
            <a:spLocks noGrp="1"/>
          </p:cNvSpPr>
          <p:nvPr>
            <p:ph sz="half" idx="1"/>
          </p:nvPr>
        </p:nvSpPr>
        <p:spPr>
          <a:xfrm>
            <a:off x="838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1FD1548-8185-DC4E-806D-779BE3F1A754}"/>
              </a:ext>
            </a:extLst>
          </p:cNvPr>
          <p:cNvSpPr>
            <a:spLocks noGrp="1"/>
          </p:cNvSpPr>
          <p:nvPr>
            <p:ph sz="half" idx="2"/>
          </p:nvPr>
        </p:nvSpPr>
        <p:spPr>
          <a:xfrm>
            <a:off x="6172200" y="1825626"/>
            <a:ext cx="5181600" cy="2203795"/>
          </a:xfrm>
        </p:spPr>
        <p:txBody>
          <a:bodyPr/>
          <a:lstStyle>
            <a:lvl1pPr>
              <a:defRPr sz="2800">
                <a:solidFill>
                  <a:srgbClr val="3F115C"/>
                </a:solidFill>
              </a:defRPr>
            </a:lvl1pPr>
            <a:lvl2pPr>
              <a:defRPr sz="2400">
                <a:solidFill>
                  <a:srgbClr val="3F115C"/>
                </a:solidFill>
              </a:defRPr>
            </a:lvl2pPr>
            <a:lvl3pPr>
              <a:defRPr sz="2400">
                <a:solidFill>
                  <a:srgbClr val="3F115C"/>
                </a:solidFill>
              </a:defRPr>
            </a:lvl3pPr>
            <a:lvl4pPr>
              <a:defRPr sz="2400">
                <a:solidFill>
                  <a:srgbClr val="3F115C"/>
                </a:solidFill>
              </a:defRPr>
            </a:lvl4pPr>
            <a:lvl5pPr>
              <a:defRPr sz="2400">
                <a:solidFill>
                  <a:srgbClr val="3F11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a:extLst>
              <a:ext uri="{FF2B5EF4-FFF2-40B4-BE49-F238E27FC236}">
                <a16:creationId xmlns:a16="http://schemas.microsoft.com/office/drawing/2014/main" id="{D1B47177-D2BA-D344-9E01-B31C88919C10}"/>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18" name="Picture 17">
            <a:extLst>
              <a:ext uri="{FF2B5EF4-FFF2-40B4-BE49-F238E27FC236}">
                <a16:creationId xmlns:a16="http://schemas.microsoft.com/office/drawing/2014/main" id="{B3074936-F6B0-0F47-AF34-3B9B8BC85986}"/>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19" name="Picture 18">
            <a:extLst>
              <a:ext uri="{FF2B5EF4-FFF2-40B4-BE49-F238E27FC236}">
                <a16:creationId xmlns:a16="http://schemas.microsoft.com/office/drawing/2014/main" id="{E4AFE761-ACB3-6D4A-90AD-70CE27CB519A}"/>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0" name="Picture 19">
            <a:extLst>
              <a:ext uri="{FF2B5EF4-FFF2-40B4-BE49-F238E27FC236}">
                <a16:creationId xmlns:a16="http://schemas.microsoft.com/office/drawing/2014/main" id="{33E234FD-7ACE-CA40-A0C7-5262E3068695}"/>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0" name="Picture 9">
            <a:extLst>
              <a:ext uri="{FF2B5EF4-FFF2-40B4-BE49-F238E27FC236}">
                <a16:creationId xmlns:a16="http://schemas.microsoft.com/office/drawing/2014/main" id="{DD850A33-0045-1C49-A32A-C95488D47227}"/>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31816900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icture Compare 3">
    <p:spTree>
      <p:nvGrpSpPr>
        <p:cNvPr id="1" name=""/>
        <p:cNvGrpSpPr/>
        <p:nvPr/>
      </p:nvGrpSpPr>
      <p:grpSpPr>
        <a:xfrm>
          <a:off x="0" y="0"/>
          <a:ext cx="0" cy="0"/>
          <a:chOff x="0" y="0"/>
          <a:chExt cx="0" cy="0"/>
        </a:xfrm>
      </p:grpSpPr>
      <p:sp>
        <p:nvSpPr>
          <p:cNvPr id="3" name="Rectangle 2"/>
          <p:cNvSpPr/>
          <p:nvPr userDrawn="1"/>
        </p:nvSpPr>
        <p:spPr bwMode="auto">
          <a:xfrm>
            <a:off x="455993"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2872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6" name="Rectangle 5"/>
          <p:cNvSpPr/>
          <p:nvPr userDrawn="1"/>
        </p:nvSpPr>
        <p:spPr bwMode="auto">
          <a:xfrm>
            <a:off x="430315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rgbClr val="3F115C"/>
              </a:soli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6" y="609022"/>
            <a:ext cx="11306469" cy="425950"/>
          </a:xfrm>
        </p:spPr>
        <p:txBody>
          <a:bodyPr wrap="square" lIns="0" tIns="0" rIns="0" bIns="0">
            <a:spAutoFit/>
          </a:bodyPr>
          <a:lstStyle>
            <a:lvl1pPr>
              <a:lnSpc>
                <a:spcPts val="3136"/>
              </a:lnSpc>
              <a:defRPr sz="4400">
                <a:solidFill>
                  <a:srgbClr val="3F115C"/>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9622"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13666"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57710" y="4622871"/>
            <a:ext cx="3618381" cy="1186064"/>
          </a:xfrm>
        </p:spPr>
        <p:txBody>
          <a:bodyPr lIns="0" tIns="0" rIns="0" bIns="0">
            <a:normAutofit/>
          </a:bodyPr>
          <a:lstStyle>
            <a:lvl1pPr marL="0" indent="0">
              <a:lnSpc>
                <a:spcPts val="1765"/>
              </a:lnSpc>
              <a:spcBef>
                <a:spcPts val="882"/>
              </a:spcBef>
              <a:buNone/>
              <a:defRPr lang="en-US" sz="1400" b="1" kern="1200" spc="0" baseline="0" dirty="0">
                <a:solidFill>
                  <a:srgbClr val="3F115C"/>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400">
                <a:solidFill>
                  <a:srgbClr val="3F115C"/>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73548" y="1653042"/>
            <a:ext cx="2698612" cy="2411476"/>
          </a:xfrm>
        </p:spPr>
        <p:txBody>
          <a:bodyPr>
            <a:noAutofit/>
          </a:bodyPr>
          <a:lstStyle>
            <a:lvl1pPr marL="0" indent="0">
              <a:buNone/>
              <a:defRPr sz="1961">
                <a:solidFill>
                  <a:srgbClr val="3F115C"/>
                </a:solidFill>
              </a:defRPr>
            </a:lvl1pPr>
          </a:lstStyle>
          <a:p>
            <a:pPr lvl="0"/>
            <a:r>
              <a:rPr lang="en-US" dirty="0"/>
              <a:t>Picture</a:t>
            </a:r>
          </a:p>
        </p:txBody>
      </p:sp>
      <p:sp>
        <p:nvSpPr>
          <p:cNvPr id="18" name="Content Placeholder 15"/>
          <p:cNvSpPr>
            <a:spLocks noGrp="1"/>
          </p:cNvSpPr>
          <p:nvPr>
            <p:ph sz="quarter" idx="19" hasCustomPrompt="1"/>
          </p:nvPr>
        </p:nvSpPr>
        <p:spPr>
          <a:xfrm>
            <a:off x="8618370" y="1653042"/>
            <a:ext cx="2698612" cy="2411476"/>
          </a:xfrm>
        </p:spPr>
        <p:txBody>
          <a:bodyPr>
            <a:noAutofit/>
          </a:bodyPr>
          <a:lstStyle>
            <a:lvl1pPr marL="0" indent="0">
              <a:buNone/>
              <a:defRPr sz="1961">
                <a:solidFill>
                  <a:srgbClr val="3F115C"/>
                </a:solidFill>
              </a:defRPr>
            </a:lvl1pPr>
          </a:lstStyle>
          <a:p>
            <a:pPr lvl="0"/>
            <a:r>
              <a:rPr lang="en-US" dirty="0"/>
              <a:t>Picture</a:t>
            </a:r>
          </a:p>
        </p:txBody>
      </p:sp>
      <p:pic>
        <p:nvPicPr>
          <p:cNvPr id="20" name="Picture 19">
            <a:extLst>
              <a:ext uri="{FF2B5EF4-FFF2-40B4-BE49-F238E27FC236}">
                <a16:creationId xmlns:a16="http://schemas.microsoft.com/office/drawing/2014/main" id="{FAAC57D4-021A-AC44-A5A2-6868C448BC0B}"/>
              </a:ext>
            </a:extLst>
          </p:cNvPr>
          <p:cNvPicPr>
            <a:picLocks noChangeAspect="1"/>
          </p:cNvPicPr>
          <p:nvPr userDrawn="1"/>
        </p:nvPicPr>
        <p:blipFill>
          <a:blip r:embed="rId2"/>
          <a:srcRect t="45029" b="45029"/>
          <a:stretch/>
        </p:blipFill>
        <p:spPr>
          <a:xfrm>
            <a:off x="0" y="6173449"/>
            <a:ext cx="12192000" cy="681874"/>
          </a:xfrm>
          <a:prstGeom prst="rect">
            <a:avLst/>
          </a:prstGeom>
        </p:spPr>
      </p:pic>
      <p:pic>
        <p:nvPicPr>
          <p:cNvPr id="22" name="Picture 21">
            <a:extLst>
              <a:ext uri="{FF2B5EF4-FFF2-40B4-BE49-F238E27FC236}">
                <a16:creationId xmlns:a16="http://schemas.microsoft.com/office/drawing/2014/main" id="{40BF5165-3BD2-2C44-AA01-30FD478E1663}"/>
              </a:ext>
            </a:extLst>
          </p:cNvPr>
          <p:cNvPicPr>
            <a:picLocks noChangeAspect="1"/>
          </p:cNvPicPr>
          <p:nvPr userDrawn="1"/>
        </p:nvPicPr>
        <p:blipFill>
          <a:blip r:embed="rId3"/>
          <a:stretch>
            <a:fillRect/>
          </a:stretch>
        </p:blipFill>
        <p:spPr>
          <a:xfrm>
            <a:off x="11209359" y="6457073"/>
            <a:ext cx="650833" cy="141014"/>
          </a:xfrm>
          <a:prstGeom prst="rect">
            <a:avLst/>
          </a:prstGeom>
        </p:spPr>
      </p:pic>
      <p:pic>
        <p:nvPicPr>
          <p:cNvPr id="23" name="Picture 22">
            <a:extLst>
              <a:ext uri="{FF2B5EF4-FFF2-40B4-BE49-F238E27FC236}">
                <a16:creationId xmlns:a16="http://schemas.microsoft.com/office/drawing/2014/main" id="{BF4D7570-3106-C645-9C6D-98F81C9C5138}"/>
              </a:ext>
            </a:extLst>
          </p:cNvPr>
          <p:cNvPicPr>
            <a:picLocks noChangeAspect="1"/>
          </p:cNvPicPr>
          <p:nvPr userDrawn="1"/>
        </p:nvPicPr>
        <p:blipFill>
          <a:blip r:embed="rId4"/>
          <a:srcRect/>
          <a:stretch/>
        </p:blipFill>
        <p:spPr>
          <a:xfrm>
            <a:off x="9239130" y="6235420"/>
            <a:ext cx="864701" cy="776147"/>
          </a:xfrm>
          <a:prstGeom prst="rect">
            <a:avLst/>
          </a:prstGeom>
        </p:spPr>
      </p:pic>
      <p:pic>
        <p:nvPicPr>
          <p:cNvPr id="24" name="Picture 23">
            <a:extLst>
              <a:ext uri="{FF2B5EF4-FFF2-40B4-BE49-F238E27FC236}">
                <a16:creationId xmlns:a16="http://schemas.microsoft.com/office/drawing/2014/main" id="{B7080857-0A28-934D-B734-0157E737FC14}"/>
              </a:ext>
            </a:extLst>
          </p:cNvPr>
          <p:cNvPicPr>
            <a:picLocks noChangeAspect="1"/>
          </p:cNvPicPr>
          <p:nvPr userDrawn="1"/>
        </p:nvPicPr>
        <p:blipFill>
          <a:blip r:embed="rId5"/>
          <a:srcRect/>
          <a:stretch/>
        </p:blipFill>
        <p:spPr>
          <a:xfrm>
            <a:off x="10187540" y="6448644"/>
            <a:ext cx="402368" cy="202129"/>
          </a:xfrm>
          <a:prstGeom prst="rect">
            <a:avLst/>
          </a:prstGeom>
        </p:spPr>
      </p:pic>
      <p:pic>
        <p:nvPicPr>
          <p:cNvPr id="19" name="Picture 18">
            <a:extLst>
              <a:ext uri="{FF2B5EF4-FFF2-40B4-BE49-F238E27FC236}">
                <a16:creationId xmlns:a16="http://schemas.microsoft.com/office/drawing/2014/main" id="{1542C572-F4D4-6940-8916-5C4C051A8B84}"/>
              </a:ext>
            </a:extLst>
          </p:cNvPr>
          <p:cNvPicPr>
            <a:picLocks noChangeAspect="1"/>
          </p:cNvPicPr>
          <p:nvPr userDrawn="1"/>
        </p:nvPicPr>
        <p:blipFill>
          <a:blip r:embed="rId6"/>
          <a:srcRect/>
          <a:stretch/>
        </p:blipFill>
        <p:spPr>
          <a:xfrm>
            <a:off x="331808" y="6442710"/>
            <a:ext cx="824027" cy="204481"/>
          </a:xfrm>
          <a:prstGeom prst="rect">
            <a:avLst/>
          </a:prstGeom>
        </p:spPr>
      </p:pic>
    </p:spTree>
    <p:extLst>
      <p:ext uri="{BB962C8B-B14F-4D97-AF65-F5344CB8AC3E}">
        <p14:creationId xmlns:p14="http://schemas.microsoft.com/office/powerpoint/2010/main" val="13644179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1588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1"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latin typeface="Segoe UI Semibold" panose="020B0702040204020203" pitchFamily="34" charset="0"/>
                <a:ea typeface="Microsoft YaHei" panose="020B0503020204020204" pitchFamily="34" charset="-122"/>
              </a:rPr>
              <a:t>Microsoft.com/Learn</a:t>
            </a:r>
          </a:p>
        </p:txBody>
      </p:sp>
    </p:spTree>
    <p:extLst>
      <p:ext uri="{BB962C8B-B14F-4D97-AF65-F5344CB8AC3E}">
        <p14:creationId xmlns:p14="http://schemas.microsoft.com/office/powerpoint/2010/main" val="364594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1" y="702521"/>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1" y="585789"/>
            <a:ext cx="1366245" cy="292608"/>
          </a:xfrm>
          <a:prstGeom prst="rect">
            <a:avLst/>
          </a:prstGeom>
        </p:spPr>
      </p:pic>
    </p:spTree>
    <p:extLst>
      <p:ext uri="{BB962C8B-B14F-4D97-AF65-F5344CB8AC3E}">
        <p14:creationId xmlns:p14="http://schemas.microsoft.com/office/powerpoint/2010/main" val="2361697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3" y="-1213310"/>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1" y="1142323"/>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1" y="2768463"/>
            <a:ext cx="3595280" cy="553998"/>
          </a:xfrm>
          <a:prstGeom prst="rect">
            <a:avLst/>
          </a:prstGeom>
          <a:noFill/>
        </p:spPr>
        <p:txBody>
          <a:bodyPr wrap="none" lIns="0" tIns="0" rIns="0" bIns="0" rtlCol="0">
            <a:spAutoFit/>
          </a:bodyPr>
          <a:lstStyle>
            <a:defPPr>
              <a:defRPr lang="en-US"/>
            </a:defPPr>
          </a:lstStyle>
          <a:p>
            <a:pPr algn="l"/>
            <a:r>
              <a:rPr lang="en-US" sz="3600">
                <a:latin typeface="Segoe UI Semibold" panose="020B0702040204020203" pitchFamily="34" charset="0"/>
                <a:ea typeface="Microsoft YaHei" panose="020B0503020204020204" pitchFamily="34" charset="-122"/>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225" rtl="0" eaLnBrk="1" fontAlgn="auto" latinLnBrk="0" hangingPunct="1">
              <a:lnSpc>
                <a:spcPct val="100000"/>
              </a:lnSpc>
              <a:spcBef>
                <a:spcPct val="0"/>
              </a:spcBef>
              <a:spcAft>
                <a:spcPct val="0"/>
              </a:spcAft>
              <a:buClrTx/>
              <a:buSzTx/>
              <a:buFontTx/>
              <a:buNone/>
              <a:defRPr/>
            </a:pPr>
            <a:r>
              <a:rPr lang="en-US" sz="2800">
                <a:latin typeface="Segoe UI" panose="020B0502040204020203" pitchFamily="34" charset="0"/>
                <a:ea typeface="Microsoft YaHei" panose="020B0503020204020204" pitchFamily="34" charset="-122"/>
              </a:rPr>
              <a:t>Say “hi” and ask questions in the chat</a:t>
            </a:r>
            <a:endParaRPr lang="en-US" sz="2800" b="1">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548797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022A6E-47CB-4371-8E8B-E2117173C49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15076" y="-1"/>
            <a:ext cx="5976924" cy="6858001"/>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2247732774"/>
      </p:ext>
    </p:extLst>
  </p:cSld>
  <p:clrMapOvr>
    <a:masterClrMapping/>
  </p:clrMapOvr>
  <p:transition>
    <p:fade/>
  </p:transition>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3" y="5758914"/>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7" y="5171883"/>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1"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1"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2"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2" y="5171883"/>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2"/>
            <a:ext cx="5021516" cy="398335"/>
          </a:xfrm>
          <a:prstGeom prst="rect">
            <a:avLst/>
          </a:prstGeom>
          <a:noFill/>
        </p:spPr>
        <p:txBody>
          <a:bodyPr wrap="square">
            <a:spAutoFit/>
          </a:bodyPr>
          <a:lstStyle>
            <a:defPPr>
              <a:defRPr lang="en-US"/>
            </a:defPPr>
          </a:lstStyle>
          <a:p>
            <a:r>
              <a:rPr lang="en-US" sz="2000">
                <a:latin typeface="Segoe UI" panose="020B0502040204020203" pitchFamily="34" charset="0"/>
                <a:ea typeface="Microsoft YaHei" panose="020B0503020204020204" pitchFamily="34" charset="-122"/>
              </a:rPr>
              <a:t>Join the chat at </a:t>
            </a:r>
            <a:r>
              <a:rPr lang="en-US" sz="2000">
                <a:solidFill>
                  <a:srgbClr val="0078D4"/>
                </a:solidFill>
                <a:latin typeface="Segoe UI" panose="020B0502040204020203" pitchFamily="34" charset="0"/>
                <a:ea typeface="Microsoft YaHei" panose="020B0503020204020204" pitchFamily="34" charset="-122"/>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4" y="3491581"/>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4" y="4038601"/>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1682577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3498091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1"/>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6184470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198652"/>
          </a:xfrm>
          <a:prstGeom prst="rect">
            <a:avLst/>
          </a:prstGeom>
          <a:noFill/>
        </p:spPr>
        <p:txBody>
          <a:bodyPr wrap="square">
            <a:spAutoFit/>
          </a:bodyPr>
          <a:lstStyle>
            <a:defPPr>
              <a:defRPr lang="en-US"/>
            </a:defPPr>
          </a:lstStyle>
          <a:p>
            <a:r>
              <a:rPr lang="en-US" sz="3600">
                <a:latin typeface="Segoe UI" panose="020B0502040204020203" pitchFamily="34" charset="0"/>
                <a:ea typeface="Microsoft YaHei" panose="020B0503020204020204" pitchFamily="34" charset="-122"/>
              </a:rPr>
              <a:t>Go to </a:t>
            </a:r>
            <a:r>
              <a:rPr lang="en-US" sz="3600" b="1">
                <a:latin typeface="Segoe UI" panose="020B0502040204020203" pitchFamily="34" charset="0"/>
                <a:ea typeface="Microsoft YaHei" panose="020B0503020204020204" pitchFamily="34" charset="-122"/>
              </a:rPr>
              <a:t>https://aka.ms/LearnLiveTV</a:t>
            </a:r>
            <a:r>
              <a:rPr lang="en-US" sz="3600">
                <a:latin typeface="Segoe UI" panose="020B0502040204020203" pitchFamily="34" charset="0"/>
                <a:ea typeface="Microsoft YaHei" panose="020B0503020204020204" pitchFamily="34" charset="-122"/>
              </a:rPr>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4" y="2875003"/>
            <a:ext cx="2312879" cy="554061"/>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38323917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a:solidFill>
                <a:srgbClr val="3B2E58"/>
              </a:solidFill>
              <a:latin typeface="Segoe UI" panose="020B0502040204020203" pitchFamily="34" charset="0"/>
              <a:ea typeface="Microsoft YaHei" panose="020B0503020204020204" pitchFamily="34" charset="-122"/>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4" y="2875003"/>
            <a:ext cx="2312879" cy="554061"/>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8" y="457201"/>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1" y="457201"/>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3" y="1755648"/>
            <a:ext cx="7772400" cy="430901"/>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84460244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1"/>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6624925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043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813003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defRPr sz="1600" b="0"/>
            </a:lvl3pPr>
            <a:lvl4pPr marL="652337" indent="0">
              <a:buFont typeface="Wingdings" panose="05000000000000000000" pitchFamily="2" charset="2"/>
              <a:buNone/>
              <a:defRPr sz="1400" b="0"/>
            </a:lvl4pPr>
            <a:lvl5pPr marL="853911"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defRPr sz="1600" b="0"/>
            </a:lvl3pPr>
            <a:lvl4pPr marL="652337" indent="0">
              <a:buFont typeface="Wingdings" panose="05000000000000000000" pitchFamily="2" charset="2"/>
              <a:buNone/>
              <a:defRPr sz="1400" b="0"/>
            </a:lvl4pPr>
            <a:lvl5pPr marL="853911"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2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a:lvl1pPr>
            <a:lvl2pPr marL="342834" indent="-171417">
              <a:defRPr lang="en-US"/>
            </a:lvl2pPr>
            <a:lvl3pPr marL="514252" indent="-171417">
              <a:defRPr lang="en-US"/>
            </a:lvl3pPr>
            <a:lvl4pPr marL="666622" indent="-152371">
              <a:defRPr lang="en-US"/>
            </a:lvl4pPr>
            <a:lvl5pPr marL="793598" indent="-12062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a:lvl1pPr>
            <a:lvl2pPr marL="342834" indent="-171417">
              <a:defRPr lang="en-US"/>
            </a:lvl2pPr>
            <a:lvl3pPr marL="514252" indent="-171417">
              <a:defRPr lang="en-US"/>
            </a:lvl3pPr>
            <a:lvl4pPr marL="685668" indent="-136499">
              <a:defRPr lang="en-US"/>
            </a:lvl4pPr>
            <a:lvl5pPr marL="793598" indent="-12062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885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Photo layou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B0547B-7B7B-4C0E-9200-F5FE9FF626B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6209610" y="2"/>
            <a:ext cx="6259544" cy="6857999"/>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15" name="Picture 14">
            <a:extLst>
              <a:ext uri="{FF2B5EF4-FFF2-40B4-BE49-F238E27FC236}">
                <a16:creationId xmlns:a16="http://schemas.microsoft.com/office/drawing/2014/main" id="{F685B54C-AE4B-4DE2-8334-29BCC1146A3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rot="10800000">
            <a:off x="5468" y="5500038"/>
            <a:ext cx="1964037" cy="1357962"/>
          </a:xfrm>
          <a:prstGeom prst="rect">
            <a:avLst/>
          </a:prstGeom>
        </p:spPr>
      </p:pic>
    </p:spTree>
    <p:extLst>
      <p:ext uri="{BB962C8B-B14F-4D97-AF65-F5344CB8AC3E}">
        <p14:creationId xmlns:p14="http://schemas.microsoft.com/office/powerpoint/2010/main" val="3998546407"/>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a:lvl1pPr>
            <a:lvl2pPr marL="322201" indent="-150784">
              <a:defRPr lang="en-US" sz="1800"/>
            </a:lvl2pPr>
            <a:lvl3pPr marL="466636" indent="-138086">
              <a:defRPr lang="en-US"/>
            </a:lvl3pPr>
            <a:lvl4pPr marL="595199" indent="-128563">
              <a:defRPr lang="en-US"/>
            </a:lvl4pPr>
            <a:lvl5pPr marL="731698" indent="-12221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a:lvl1pPr>
            <a:lvl2pPr marL="398386" indent="-169830">
              <a:defRPr lang="en-US" sz="1800"/>
            </a:lvl2pPr>
            <a:lvl3pPr marL="555518" indent="-157133">
              <a:defRPr lang="en-US"/>
            </a:lvl3pPr>
            <a:lvl4pPr marL="685668" indent="-136499">
              <a:defRPr lang="en-US"/>
            </a:lvl4pPr>
            <a:lvl5pPr marL="799946" indent="-111103">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a:lvl1pPr>
            <a:lvl2pPr marL="398386" indent="-169830">
              <a:defRPr lang="en-US" sz="1800"/>
            </a:lvl2pPr>
            <a:lvl3pPr marL="555518" indent="-157133">
              <a:defRPr lang="en-US"/>
            </a:lvl3pPr>
            <a:lvl4pPr marL="685668" indent="-136499">
              <a:defRPr lang="en-US"/>
            </a:lvl4pPr>
            <a:lvl5pPr marL="799946" indent="-111103">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40963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a:lvl1pPr>
            <a:lvl2pPr marL="285695" indent="-125389">
              <a:defRPr lang="en-US" sz="1600"/>
            </a:lvl2pPr>
            <a:lvl3pPr marL="438066" indent="-133325">
              <a:defRPr lang="en-US"/>
            </a:lvl3pPr>
            <a:lvl4pPr marL="566629" indent="-114278">
              <a:defRPr lang="en-US"/>
            </a:lvl4pPr>
            <a:lvl5pPr marL="685668" indent="-109517">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35141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21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46896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243036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5751914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079"/>
            <a:ext cx="4745737"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511291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0694263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745738" cy="1108121"/>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1"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68356304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28789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10" name="Picture 9">
            <a:extLst>
              <a:ext uri="{FF2B5EF4-FFF2-40B4-BE49-F238E27FC236}">
                <a16:creationId xmlns:a16="http://schemas.microsoft.com/office/drawing/2014/main" id="{CDBC93B1-0775-48E2-9600-BB29A72E634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 y="0"/>
            <a:ext cx="6095999" cy="6857993"/>
          </a:xfrm>
          <a:prstGeom prst="rect">
            <a:avLst/>
          </a:prstGeom>
        </p:spPr>
      </p:pic>
    </p:spTree>
    <p:extLst>
      <p:ext uri="{BB962C8B-B14F-4D97-AF65-F5344CB8AC3E}">
        <p14:creationId xmlns:p14="http://schemas.microsoft.com/office/powerpoint/2010/main" val="2090803155"/>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408048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9246715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529668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873605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305839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384793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4737083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0272380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3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151213330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latin typeface="Segoe UI" panose="020B0502040204020203" pitchFamily="34" charset="0"/>
                <a:ea typeface="Microsoft YaHei" panose="020B0503020204020204" pitchFamily="34" charset="-122"/>
              </a:rPr>
              <a:t>Drag &amp; drop your photo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738705"/>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382016472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3" name="Picture 2">
            <a:extLst>
              <a:ext uri="{FF2B5EF4-FFF2-40B4-BE49-F238E27FC236}">
                <a16:creationId xmlns:a16="http://schemas.microsoft.com/office/drawing/2014/main" id="{5DC9523C-3907-4939-8694-9C0D7F4E828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6096000" cy="6857995"/>
          </a:xfrm>
          <a:prstGeom prst="rect">
            <a:avLst/>
          </a:prstGeom>
        </p:spPr>
      </p:pic>
    </p:spTree>
    <p:extLst>
      <p:ext uri="{BB962C8B-B14F-4D97-AF65-F5344CB8AC3E}">
        <p14:creationId xmlns:p14="http://schemas.microsoft.com/office/powerpoint/2010/main" val="166850600"/>
      </p:ext>
    </p:extLst>
  </p:cSld>
  <p:clrMapOvr>
    <a:masterClrMapping/>
  </p:clrMapOvr>
  <p:transition>
    <p:fade/>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9617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latin typeface="Segoe UI" panose="020B0502040204020203" pitchFamily="34" charset="0"/>
                <a:ea typeface="Microsoft YaHei" panose="020B0503020204020204" pitchFamily="34" charset="-122"/>
              </a:rPr>
              <a:t>ELT layout</a:t>
            </a:r>
          </a:p>
        </p:txBody>
      </p:sp>
    </p:spTree>
    <p:extLst>
      <p:ext uri="{BB962C8B-B14F-4D97-AF65-F5344CB8AC3E}">
        <p14:creationId xmlns:p14="http://schemas.microsoft.com/office/powerpoint/2010/main" val="2840572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9863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70945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487" indent="0">
              <a:buNone/>
              <a:defRPr sz="240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890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487" indent="0">
              <a:buNone/>
              <a:defRPr sz="240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780330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147868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algn="l" defTabSz="932293" fontAlgn="base">
              <a:spcBef>
                <a:spcPct val="0"/>
              </a:spcBef>
              <a:spcAft>
                <a:spcPct val="0"/>
              </a:spcAft>
            </a:pPr>
            <a:endParaRPr lang="en-US" sz="2000" err="1">
              <a:solidFill>
                <a:srgbClr val="FFFFFF"/>
              </a:solidFill>
              <a:latin typeface="Segoe UI" panose="020B0502040204020203" pitchFamily="34" charset="0"/>
              <a:ea typeface="Microsoft YaHei" panose="020B0503020204020204" pitchFamily="34" charset="-122"/>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158966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33666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680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Photo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464ADA-BCE6-475E-89A8-63AD5A9EB7C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6096000"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spTree>
    <p:extLst>
      <p:ext uri="{BB962C8B-B14F-4D97-AF65-F5344CB8AC3E}">
        <p14:creationId xmlns:p14="http://schemas.microsoft.com/office/powerpoint/2010/main" val="3924366521"/>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3161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19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26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111" eaLnBrk="0" hangingPunct="0"/>
            <a:r>
              <a:rPr lang="en-US" sz="700">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18680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78872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6004067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35057456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98895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37812379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249369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337984"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337982"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D82F407A-FE4B-4CBA-AFAE-D8CB8B1B9C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3357" t="4718" r="3150" b="80485"/>
          <a:stretch/>
        </p:blipFill>
        <p:spPr>
          <a:xfrm flipV="1">
            <a:off x="10227962" y="5500038"/>
            <a:ext cx="1964037" cy="1357962"/>
          </a:xfrm>
          <a:prstGeom prst="rect">
            <a:avLst/>
          </a:prstGeom>
        </p:spPr>
      </p:pic>
      <p:pic>
        <p:nvPicPr>
          <p:cNvPr id="9" name="Picture 8">
            <a:extLst>
              <a:ext uri="{FF2B5EF4-FFF2-40B4-BE49-F238E27FC236}">
                <a16:creationId xmlns:a16="http://schemas.microsoft.com/office/drawing/2014/main" id="{1A4596D9-A4C7-4880-AE58-A65AB45AE04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2"/>
            <a:ext cx="6096000" cy="6857997"/>
          </a:xfrm>
          <a:prstGeom prst="rect">
            <a:avLst/>
          </a:prstGeom>
        </p:spPr>
      </p:pic>
    </p:spTree>
    <p:extLst>
      <p:ext uri="{BB962C8B-B14F-4D97-AF65-F5344CB8AC3E}">
        <p14:creationId xmlns:p14="http://schemas.microsoft.com/office/powerpoint/2010/main" val="3970168796"/>
      </p:ext>
    </p:extLst>
  </p:cSld>
  <p:clrMapOvr>
    <a:masterClrMapping/>
  </p:clrMapOvr>
  <p:transition>
    <p:fade/>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927922"/>
            <a:ext cx="5428910"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73460252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6898-34EA-4F93-BE41-F1D3DDF3DB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75AA2-43B2-4F79-AC64-2567C17BDE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29DA6B-9765-4ED3-B060-454C339502E2}"/>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5" name="Footer Placeholder 4">
            <a:extLst>
              <a:ext uri="{FF2B5EF4-FFF2-40B4-BE49-F238E27FC236}">
                <a16:creationId xmlns:a16="http://schemas.microsoft.com/office/drawing/2014/main" id="{0EBDCE1F-0BA6-4185-A27E-93915D31B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D8409-D26C-4A90-9C6C-D2A8865E386B}"/>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452127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89FB-CC39-4478-BD64-E1BD6EEC7A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487ED-A590-4C2D-A59C-0877C7865E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4C210-D65B-493E-AE2E-FDD1AA2B943E}"/>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5" name="Footer Placeholder 4">
            <a:extLst>
              <a:ext uri="{FF2B5EF4-FFF2-40B4-BE49-F238E27FC236}">
                <a16:creationId xmlns:a16="http://schemas.microsoft.com/office/drawing/2014/main" id="{95FE9911-9168-4AAA-8B19-95490A5C1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39C5-646B-4049-A130-265C6F6C6FC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08980689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26D-B76D-4355-8503-901677CDC1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E454D-DFA7-4A1A-926B-D493FD21B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76279-9E4E-4FDE-A4E2-E812821BD508}"/>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5" name="Footer Placeholder 4">
            <a:extLst>
              <a:ext uri="{FF2B5EF4-FFF2-40B4-BE49-F238E27FC236}">
                <a16:creationId xmlns:a16="http://schemas.microsoft.com/office/drawing/2014/main" id="{C0F1AC27-AF40-44E5-BFE9-119BF61F53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664EF-F073-4752-A443-6C25ACE17882}"/>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94526967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4B3F-B138-447B-BC3B-EEA4B0C9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093AE5-0600-4271-A34A-658FC7375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82D546-8E87-41C1-8F87-D41D1EA93E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245B4C-6531-4184-9D29-DC3DB389619A}"/>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6" name="Footer Placeholder 5">
            <a:extLst>
              <a:ext uri="{FF2B5EF4-FFF2-40B4-BE49-F238E27FC236}">
                <a16:creationId xmlns:a16="http://schemas.microsoft.com/office/drawing/2014/main" id="{58DE3E4E-32A6-43F7-A178-584998695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1DDAAA-7989-4167-A582-8ABDA91927AD}"/>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20106801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7C85-448F-40AC-B261-7DDFF18468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BA65B9-501D-4C4B-BD0D-8CD84E3336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B35A2D-8DF2-403D-9A2F-8962F829D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0B27FF-0987-4905-8988-4A1E07A9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67715-B1B7-4F9B-95AB-B6BDE01039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5E0B5E-35D0-412D-A977-3A2CC0038510}"/>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8" name="Footer Placeholder 7">
            <a:extLst>
              <a:ext uri="{FF2B5EF4-FFF2-40B4-BE49-F238E27FC236}">
                <a16:creationId xmlns:a16="http://schemas.microsoft.com/office/drawing/2014/main" id="{2F72CF93-B601-4EC7-A7F7-2DB6E848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D00494-A35E-44E9-8A3F-BA921A4F4A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069990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749-864A-41EB-A59C-9A0E2D1FE4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5C7FB-09F9-4806-A5C5-16B6E726360A}"/>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4" name="Footer Placeholder 3">
            <a:extLst>
              <a:ext uri="{FF2B5EF4-FFF2-40B4-BE49-F238E27FC236}">
                <a16:creationId xmlns:a16="http://schemas.microsoft.com/office/drawing/2014/main" id="{D6A08E4B-CDF9-4473-9ECF-67A3C8B7B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D3F4F-C9D5-4895-A64F-A7AA6B4411C8}"/>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170037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F1EF-A543-460A-A147-23969BC0690E}"/>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3" name="Footer Placeholder 2">
            <a:extLst>
              <a:ext uri="{FF2B5EF4-FFF2-40B4-BE49-F238E27FC236}">
                <a16:creationId xmlns:a16="http://schemas.microsoft.com/office/drawing/2014/main" id="{72DD9A71-153C-4D5D-86A3-21E545B38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680FF4-EFF9-46C2-BD05-A4107F2EB43F}"/>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19261709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7602-64E0-4D05-B2BF-53A220C3C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5257A-26E7-4869-8433-1C6D55585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C7BA6C-2800-463C-B6A6-01BF3A330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59092-3D6F-452D-BC88-3F2EBD8B51C6}"/>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6" name="Footer Placeholder 5">
            <a:extLst>
              <a:ext uri="{FF2B5EF4-FFF2-40B4-BE49-F238E27FC236}">
                <a16:creationId xmlns:a16="http://schemas.microsoft.com/office/drawing/2014/main" id="{E6B170CA-95C3-4691-9C76-857311ABE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358D2-ED46-47C7-9CEC-DF471A8E1240}"/>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5703023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E3B1-EDC7-460F-BB0D-5FD99508A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AE854E-51CF-43DF-8142-9A1950F90E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9065F8-E078-4E83-9F90-B9027C376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05120E-2EB7-48CA-9552-22523E9F7DEC}"/>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6" name="Footer Placeholder 5">
            <a:extLst>
              <a:ext uri="{FF2B5EF4-FFF2-40B4-BE49-F238E27FC236}">
                <a16:creationId xmlns:a16="http://schemas.microsoft.com/office/drawing/2014/main" id="{077BA120-2004-45F3-B8D7-AC30C5C311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48A3C-E8ED-4A05-B59F-A54A2A85F814}"/>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650844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26017370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ECE6-D51E-4C30-88E6-57DBCD0AEE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36D7A7-95EC-4678-AC85-F80B0BC5B0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1C277-08A6-4779-9356-0B4233C69889}"/>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5" name="Footer Placeholder 4">
            <a:extLst>
              <a:ext uri="{FF2B5EF4-FFF2-40B4-BE49-F238E27FC236}">
                <a16:creationId xmlns:a16="http://schemas.microsoft.com/office/drawing/2014/main" id="{1B9A3EA0-7888-4CF0-AD00-9EA628C14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5CB84-AA3F-4A20-8807-BCD3D4678BE9}"/>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246434730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F598F-84C3-4315-8DF5-CFD2FB2C10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3349F5-D5DB-48D1-995A-CB1B7C153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3EDDA-958D-43B3-B2E9-F32F55632DF3}"/>
              </a:ext>
            </a:extLst>
          </p:cNvPr>
          <p:cNvSpPr>
            <a:spLocks noGrp="1"/>
          </p:cNvSpPr>
          <p:nvPr>
            <p:ph type="dt" sz="half" idx="10"/>
          </p:nvPr>
        </p:nvSpPr>
        <p:spPr/>
        <p:txBody>
          <a:bodyPr/>
          <a:lstStyle/>
          <a:p>
            <a:fld id="{1383E73F-46D5-4F80-80F8-0873D525F9A5}" type="datetimeFigureOut">
              <a:rPr lang="en-US" smtClean="0"/>
              <a:t>1/15/2022</a:t>
            </a:fld>
            <a:endParaRPr lang="en-US"/>
          </a:p>
        </p:txBody>
      </p:sp>
      <p:sp>
        <p:nvSpPr>
          <p:cNvPr id="5" name="Footer Placeholder 4">
            <a:extLst>
              <a:ext uri="{FF2B5EF4-FFF2-40B4-BE49-F238E27FC236}">
                <a16:creationId xmlns:a16="http://schemas.microsoft.com/office/drawing/2014/main" id="{C33A750F-0D6A-4EA7-8942-02A678623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3030B-EE25-43D0-BD43-ED4BB899BF0C}"/>
              </a:ext>
            </a:extLst>
          </p:cNvPr>
          <p:cNvSpPr>
            <a:spLocks noGrp="1"/>
          </p:cNvSpPr>
          <p:nvPr>
            <p:ph type="sldNum" sz="quarter" idx="12"/>
          </p:nvPr>
        </p:nvSpPr>
        <p:spPr/>
        <p:txBody>
          <a:bodyPr/>
          <a:lstStyle/>
          <a:p>
            <a:fld id="{F3FACB8F-E829-47C2-AB03-55519F437968}" type="slidenum">
              <a:rPr lang="en-US" smtClean="0"/>
              <a:t>‹#›</a:t>
            </a:fld>
            <a:endParaRPr lang="en-US"/>
          </a:p>
        </p:txBody>
      </p:sp>
    </p:spTree>
    <p:extLst>
      <p:ext uri="{BB962C8B-B14F-4D97-AF65-F5344CB8AC3E}">
        <p14:creationId xmlns:p14="http://schemas.microsoft.com/office/powerpoint/2010/main" val="366191120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Microsoft YaHei"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37785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321422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737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83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003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617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732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4093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latin typeface="Segoe UI Semibold" panose="020B0702040204020203" pitchFamily="34" charset="0"/>
                <a:ea typeface="Microsoft YaHei" panose="020B0503020204020204" pitchFamily="34" charset="-122"/>
              </a:rPr>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9562707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8990814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7033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7229717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940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1671839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1007019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5640734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14758178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34654273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Microsoft YaHei" panose="020B0503020204020204" pitchFamily="34" charset="-122"/>
              </a:rPr>
              <a:t>Drag &amp; drop a screenshot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here or click or tap icon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0668227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EE8B25-205B-439D-AFD8-52602631ED2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2"/>
            <a:ext cx="12192000" cy="6857999"/>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2"/>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2" name="Rectangle 11">
            <a:extLst>
              <a:ext uri="{FF2B5EF4-FFF2-40B4-BE49-F238E27FC236}">
                <a16:creationId xmlns:a16="http://schemas.microsoft.com/office/drawing/2014/main" id="{3CB01F6F-DAA6-4B6B-9DDA-FBD35DF42617}"/>
              </a:ext>
            </a:extLst>
          </p:cNvPr>
          <p:cNvSpPr/>
          <p:nvPr userDrawn="1"/>
        </p:nvSpPr>
        <p:spPr bwMode="auto">
          <a:xfrm rot="5400000">
            <a:off x="-1922065" y="1922063"/>
            <a:ext cx="6858003" cy="3013875"/>
          </a:xfrm>
          <a:prstGeom prst="rect">
            <a:avLst/>
          </a:prstGeom>
          <a:gradFill>
            <a:gsLst>
              <a:gs pos="0">
                <a:schemeClr val="accent1">
                  <a:lumMod val="0"/>
                  <a:alpha val="0"/>
                </a:schemeClr>
              </a:gs>
              <a:gs pos="100000">
                <a:schemeClr val="accent1">
                  <a:lumMod val="0"/>
                  <a:alpha val="72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grpSp>
        <p:nvGrpSpPr>
          <p:cNvPr id="2" name="Group 1">
            <a:extLst>
              <a:ext uri="{FF2B5EF4-FFF2-40B4-BE49-F238E27FC236}">
                <a16:creationId xmlns:a16="http://schemas.microsoft.com/office/drawing/2014/main" id="{A697890B-0A88-4593-ADC2-379E87C43603}"/>
              </a:ext>
            </a:extLst>
          </p:cNvPr>
          <p:cNvGrpSpPr/>
          <p:nvPr userDrawn="1"/>
        </p:nvGrpSpPr>
        <p:grpSpPr>
          <a:xfrm>
            <a:off x="5423370" y="1"/>
            <a:ext cx="6768631" cy="6858974"/>
            <a:chOff x="5532120" y="1"/>
            <a:chExt cx="6904356" cy="6995518"/>
          </a:xfrm>
        </p:grpSpPr>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51115" t="4718" r="3150" b="22029"/>
            <a:stretch/>
          </p:blipFill>
          <p:spPr>
            <a:xfrm>
              <a:off x="5532120" y="1"/>
              <a:ext cx="6904356" cy="6995518"/>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268652" y="4985623"/>
              <a:ext cx="293820" cy="293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spTree>
    <p:extLst>
      <p:ext uri="{BB962C8B-B14F-4D97-AF65-F5344CB8AC3E}">
        <p14:creationId xmlns:p14="http://schemas.microsoft.com/office/powerpoint/2010/main" val="119295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46304797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8415140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1391702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Microsoft YaHei" panose="020B0503020204020204" pitchFamily="34" charset="-122"/>
              </a:rPr>
              <a:t>MICROSOFT CONFIDENTIAL</a:t>
            </a:r>
          </a:p>
        </p:txBody>
      </p:sp>
    </p:spTree>
    <p:extLst>
      <p:ext uri="{BB962C8B-B14F-4D97-AF65-F5344CB8AC3E}">
        <p14:creationId xmlns:p14="http://schemas.microsoft.com/office/powerpoint/2010/main" val="28498287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132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85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048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464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1289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35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928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7257099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2126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10985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3368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525291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Microsoft YaHei" panose="020B0503020204020204" pitchFamily="34" charset="-122"/>
              </a:rPr>
              <a:t>1/15/2022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03208705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138446911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79388"/>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286381"/>
            <a:ext cx="11151917" cy="553998"/>
          </a:xfrm>
        </p:spPr>
        <p:txBody>
          <a:bodyPr>
            <a:spAutoFit/>
          </a:bodyPr>
          <a:lstStyle/>
          <a:p>
            <a:r>
              <a:rPr lang="en-US"/>
              <a:t>Click to edit master title style</a:t>
            </a:r>
          </a:p>
        </p:txBody>
      </p:sp>
    </p:spTree>
    <p:extLst>
      <p:ext uri="{BB962C8B-B14F-4D97-AF65-F5344CB8AC3E}">
        <p14:creationId xmlns:p14="http://schemas.microsoft.com/office/powerpoint/2010/main" val="19727777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9575" y="418728"/>
            <a:ext cx="11306469" cy="403137"/>
          </a:xfrm>
          <a:prstGeom prst="rect">
            <a:avLst/>
          </a:prstGeom>
        </p:spPr>
        <p:txBody>
          <a:bodyPr wrap="square" lIns="0" tIns="0" rIns="0" bIns="0">
            <a:spAutoFit/>
          </a:bodyPr>
          <a:lstStyle>
            <a:lvl1pPr>
              <a:lnSpc>
                <a:spcPts val="3137"/>
              </a:lnSpc>
              <a:defRPr sz="32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latin typeface="Segoe UI" panose="020B0502040204020203" pitchFamily="34" charset="0"/>
                <a:ea typeface="Microsoft YaHei" panose="020B0503020204020204" pitchFamily="34" charset="-122"/>
                <a:cs typeface="Segoe UI" pitchFamily="34" charset="0"/>
              </a:rPr>
              <a:t>©Microsoft Corporation									                                                                                                                                             Azure </a:t>
            </a:r>
          </a:p>
        </p:txBody>
      </p:sp>
    </p:spTree>
    <p:extLst>
      <p:ext uri="{BB962C8B-B14F-4D97-AF65-F5344CB8AC3E}">
        <p14:creationId xmlns:p14="http://schemas.microsoft.com/office/powerpoint/2010/main" val="426214013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132398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latin typeface="Segoe UI Semibold" panose="020B0702040204020203" pitchFamily="34" charset="0"/>
                <a:ea typeface="Microsoft YaHei" panose="020B0503020204020204" pitchFamily="34" charset="-122"/>
              </a:rPr>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872292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633120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109820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20" y="6230792"/>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12717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7" spc="-147"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2382723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A47BF-2653-4B7C-A04D-CF6AB79BC6F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4976" t="4718" r="3149" b="22029"/>
          <a:stretch/>
        </p:blipFill>
        <p:spPr>
          <a:xfrm>
            <a:off x="4514807" y="1"/>
            <a:ext cx="7677193" cy="6859946"/>
          </a:xfrm>
          <a:prstGeom prst="rect">
            <a:avLst/>
          </a:prstGeom>
        </p:spPr>
      </p:pic>
      <p:sp>
        <p:nvSpPr>
          <p:cNvPr id="3" name="Title 1">
            <a:extLst>
              <a:ext uri="{FF2B5EF4-FFF2-40B4-BE49-F238E27FC236}">
                <a16:creationId xmlns:a16="http://schemas.microsoft.com/office/drawing/2014/main" id="{CF1CCDE9-6610-4C2B-99BE-D85FEC4C7A60}"/>
              </a:ext>
            </a:extLst>
          </p:cNvPr>
          <p:cNvSpPr>
            <a:spLocks noGrp="1"/>
          </p:cNvSpPr>
          <p:nvPr>
            <p:ph type="title"/>
          </p:nvPr>
        </p:nvSpPr>
        <p:spPr>
          <a:xfrm>
            <a:off x="426426" y="1202872"/>
            <a:ext cx="3632388" cy="1172553"/>
          </a:xfrm>
        </p:spPr>
        <p:txBody>
          <a:bodyPr/>
          <a:lstStyle>
            <a:lvl1pPr>
              <a:defRPr spc="-49" baseline="0"/>
            </a:lvl1pPr>
          </a:lstStyle>
          <a:p>
            <a:r>
              <a:rPr lang="en-US" sz="2745">
                <a:solidFill>
                  <a:schemeClr val="accent1"/>
                </a:solidFill>
              </a:rPr>
              <a:t>Click to edit Master title style</a:t>
            </a:r>
          </a:p>
        </p:txBody>
      </p:sp>
      <p:sp>
        <p:nvSpPr>
          <p:cNvPr id="4" name="Text Placeholder 2">
            <a:extLst>
              <a:ext uri="{FF2B5EF4-FFF2-40B4-BE49-F238E27FC236}">
                <a16:creationId xmlns:a16="http://schemas.microsoft.com/office/drawing/2014/main" id="{1E5D324E-B60B-47CE-9777-1A1294F46257}"/>
              </a:ext>
            </a:extLst>
          </p:cNvPr>
          <p:cNvSpPr>
            <a:spLocks noGrp="1"/>
          </p:cNvSpPr>
          <p:nvPr>
            <p:ph type="body" sz="quarter" idx="10" hasCustomPrompt="1"/>
          </p:nvPr>
        </p:nvSpPr>
        <p:spPr>
          <a:xfrm>
            <a:off x="4514807" y="1202873"/>
            <a:ext cx="3618382" cy="2006765"/>
          </a:xfrm>
        </p:spPr>
        <p:txBody>
          <a:bodyPr tIns="182880"/>
          <a:lstStyle>
            <a:lvl1pPr>
              <a:lnSpc>
                <a:spcPct val="90000"/>
              </a:lnSpc>
              <a:spcBef>
                <a:spcPts val="1175"/>
              </a:spcBef>
              <a:defRPr sz="1765"/>
            </a:lvl1pPr>
          </a:lstStyle>
          <a:p>
            <a:r>
              <a:rPr lang="en-US">
                <a:solidFill>
                  <a:srgbClr val="000000"/>
                </a:solidFill>
                <a:latin typeface="+mn-lt"/>
              </a:rPr>
              <a:t>Resource 1</a:t>
            </a:r>
          </a:p>
          <a:p>
            <a:r>
              <a:rPr lang="en-US">
                <a:solidFill>
                  <a:srgbClr val="000000"/>
                </a:solidFill>
                <a:latin typeface="+mn-lt"/>
              </a:rPr>
              <a:t>Resource 2</a:t>
            </a:r>
          </a:p>
          <a:p>
            <a:r>
              <a:rPr lang="en-US">
                <a:solidFill>
                  <a:srgbClr val="000000"/>
                </a:solidFill>
                <a:latin typeface="+mn-lt"/>
              </a:rPr>
              <a:t>Resource 3</a:t>
            </a:r>
          </a:p>
          <a:p>
            <a:r>
              <a:rPr lang="en-US">
                <a:solidFill>
                  <a:srgbClr val="000000"/>
                </a:solidFill>
                <a:latin typeface="+mn-lt"/>
              </a:rPr>
              <a:t>Resource 4</a:t>
            </a:r>
          </a:p>
          <a:p>
            <a:r>
              <a:rPr lang="en-US">
                <a:solidFill>
                  <a:srgbClr val="000000"/>
                </a:solidFill>
                <a:latin typeface="+mn-lt"/>
              </a:rPr>
              <a:t>Resource 5</a:t>
            </a:r>
          </a:p>
        </p:txBody>
      </p:sp>
    </p:spTree>
    <p:extLst>
      <p:ext uri="{BB962C8B-B14F-4D97-AF65-F5344CB8AC3E}">
        <p14:creationId xmlns:p14="http://schemas.microsoft.com/office/powerpoint/2010/main" val="4708226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14675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F0FA53-99D5-4086-8ED1-46366E0E7FE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2" y="-12450"/>
            <a:ext cx="11006800" cy="6870450"/>
          </a:xfrm>
          <a:prstGeom prst="rect">
            <a:avLst/>
          </a:prstGeom>
        </p:spPr>
      </p:pic>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7" name="Oval 6">
            <a:extLst>
              <a:ext uri="{FF2B5EF4-FFF2-40B4-BE49-F238E27FC236}">
                <a16:creationId xmlns:a16="http://schemas.microsoft.com/office/drawing/2014/main" id="{998BC899-9725-4E2C-8228-D7CB88515017}"/>
              </a:ext>
            </a:extLst>
          </p:cNvPr>
          <p:cNvSpPr/>
          <p:nvPr userDrawn="1"/>
        </p:nvSpPr>
        <p:spPr bwMode="auto">
          <a:xfrm>
            <a:off x="7892620" y="6230792"/>
            <a:ext cx="389358" cy="38941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3511823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197DE90-DC25-42A5-9CE0-B77FCB49E0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4510"/>
            <a:ext cx="12192000" cy="6858000"/>
          </a:xfrm>
          <a:prstGeom prst="rect">
            <a:avLst/>
          </a:prstGeom>
        </p:spPr>
      </p:pic>
      <p:sp>
        <p:nvSpPr>
          <p:cNvPr id="3" name="Rectangle 2">
            <a:extLst>
              <a:ext uri="{FF2B5EF4-FFF2-40B4-BE49-F238E27FC236}">
                <a16:creationId xmlns:a16="http://schemas.microsoft.com/office/drawing/2014/main" id="{8BAFE27E-A3D5-46FD-85F3-6A54774F3CBF}"/>
              </a:ext>
            </a:extLst>
          </p:cNvPr>
          <p:cNvSpPr/>
          <p:nvPr userDrawn="1"/>
        </p:nvSpPr>
        <p:spPr bwMode="auto">
          <a:xfrm>
            <a:off x="1" y="14505"/>
            <a:ext cx="12192001" cy="6857999"/>
          </a:xfrm>
          <a:prstGeom prst="rect">
            <a:avLst/>
          </a:prstGeom>
          <a:gradFill>
            <a:gsLst>
              <a:gs pos="0">
                <a:schemeClr val="accent1">
                  <a:lumMod val="0"/>
                  <a:alpha val="0"/>
                </a:schemeClr>
              </a:gs>
              <a:gs pos="56000">
                <a:schemeClr val="accent1">
                  <a:lumMod val="0"/>
                  <a:alpha val="38000"/>
                </a:schemeClr>
              </a:gs>
              <a:gs pos="85000">
                <a:schemeClr val="accent1">
                  <a:lumMod val="0"/>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9" name="Picture 8">
            <a:extLst>
              <a:ext uri="{FF2B5EF4-FFF2-40B4-BE49-F238E27FC236}">
                <a16:creationId xmlns:a16="http://schemas.microsoft.com/office/drawing/2014/main" id="{4A741F6A-873D-4F2A-A003-75593FAFDE0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pic>
        <p:nvPicPr>
          <p:cNvPr id="14" name="Picture 13">
            <a:extLst>
              <a:ext uri="{FF2B5EF4-FFF2-40B4-BE49-F238E27FC236}">
                <a16:creationId xmlns:a16="http://schemas.microsoft.com/office/drawing/2014/main" id="{02DF50B3-9B0F-4C00-9367-B4049D81A435}"/>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4469" t="56180" r="3149" b="22029"/>
          <a:stretch/>
        </p:blipFill>
        <p:spPr>
          <a:xfrm>
            <a:off x="1" y="4823100"/>
            <a:ext cx="12192001" cy="2040385"/>
          </a:xfrm>
          <a:prstGeom prst="rect">
            <a:avLst/>
          </a:prstGeom>
        </p:spPr>
      </p:pic>
      <p:pic>
        <p:nvPicPr>
          <p:cNvPr id="15" name="Picture 14">
            <a:extLst>
              <a:ext uri="{FF2B5EF4-FFF2-40B4-BE49-F238E27FC236}">
                <a16:creationId xmlns:a16="http://schemas.microsoft.com/office/drawing/2014/main" id="{A17C0AED-C8DC-4E1E-A818-E1A75947B6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82230" t="4525" r="3347" b="76818"/>
          <a:stretch/>
        </p:blipFill>
        <p:spPr>
          <a:xfrm>
            <a:off x="10026318" y="-15608"/>
            <a:ext cx="2126710" cy="1740496"/>
          </a:xfrm>
          <a:prstGeom prst="rect">
            <a:avLst/>
          </a:prstGeom>
        </p:spPr>
      </p:pic>
      <p:pic>
        <p:nvPicPr>
          <p:cNvPr id="16" name="Picture 15">
            <a:extLst>
              <a:ext uri="{FF2B5EF4-FFF2-40B4-BE49-F238E27FC236}">
                <a16:creationId xmlns:a16="http://schemas.microsoft.com/office/drawing/2014/main" id="{0A1919BF-CAFA-495B-B1A3-61F1E51BA807}"/>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51115" t="4718" r="3150" b="22029"/>
          <a:stretch/>
        </p:blipFill>
        <p:spPr>
          <a:xfrm>
            <a:off x="5423370" y="1"/>
            <a:ext cx="6768631" cy="6858974"/>
          </a:xfrm>
          <a:prstGeom prst="rect">
            <a:avLst/>
          </a:prstGeom>
        </p:spPr>
      </p:pic>
      <p:sp>
        <p:nvSpPr>
          <p:cNvPr id="4" name="Oval 3">
            <a:extLst>
              <a:ext uri="{FF2B5EF4-FFF2-40B4-BE49-F238E27FC236}">
                <a16:creationId xmlns:a16="http://schemas.microsoft.com/office/drawing/2014/main" id="{EB1E1288-0D3A-4A23-84C3-04C87E5B794E}"/>
              </a:ext>
            </a:extLst>
          </p:cNvPr>
          <p:cNvSpPr/>
          <p:nvPr userDrawn="1"/>
        </p:nvSpPr>
        <p:spPr bwMode="auto">
          <a:xfrm>
            <a:off x="8106108" y="4888309"/>
            <a:ext cx="288044" cy="2880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4155114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7203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3"/>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589066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96349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432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ABD8-CC23-5548-A528-64F3DB3D9430}"/>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62CCB572-B8A5-ED46-9A43-DD4041287CDB}"/>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C966F2-4DF1-6746-81E7-8D526A4F15B8}"/>
              </a:ext>
            </a:extLst>
          </p:cNvPr>
          <p:cNvSpPr>
            <a:spLocks noGrp="1"/>
          </p:cNvSpPr>
          <p:nvPr>
            <p:ph type="dt" sz="half" idx="10"/>
          </p:nvPr>
        </p:nvSpPr>
        <p:spPr/>
        <p:txBody>
          <a:bodyPr/>
          <a:lstStyle/>
          <a:p>
            <a:fld id="{66DB6D8C-D4E9-E748-9CAA-DF01472CF7AD}" type="datetimeFigureOut">
              <a:rPr lang="en-US" smtClean="0">
                <a:latin typeface="Segoe UI" panose="020B0502040204020203" pitchFamily="34" charset="0"/>
                <a:ea typeface="Microsoft YaHei" panose="020B0503020204020204" pitchFamily="34" charset="-122"/>
              </a:rPr>
              <a:t>1/15/2022</a:t>
            </a:fld>
            <a:endParaRPr lang="en-US">
              <a:latin typeface="Segoe UI" panose="020B0502040204020203" pitchFamily="34" charset="0"/>
              <a:ea typeface="Microsoft YaHei" panose="020B0503020204020204" pitchFamily="34" charset="-122"/>
            </a:endParaRPr>
          </a:p>
        </p:txBody>
      </p:sp>
      <p:sp>
        <p:nvSpPr>
          <p:cNvPr id="5" name="Footer Placeholder 4">
            <a:extLst>
              <a:ext uri="{FF2B5EF4-FFF2-40B4-BE49-F238E27FC236}">
                <a16:creationId xmlns:a16="http://schemas.microsoft.com/office/drawing/2014/main" id="{EFE2ACCC-130A-3340-BB3F-9E924A828B60}"/>
              </a:ext>
            </a:extLst>
          </p:cNvPr>
          <p:cNvSpPr>
            <a:spLocks noGrp="1"/>
          </p:cNvSpPr>
          <p:nvPr>
            <p:ph type="ftr" sz="quarter" idx="11"/>
          </p:nvPr>
        </p:nvSpPr>
        <p:spPr/>
        <p:txBody>
          <a:bodyPr/>
          <a:lstStyle/>
          <a:p>
            <a:endParaRPr lang="en-US">
              <a:latin typeface="Segoe UI" panose="020B0502040204020203" pitchFamily="34" charset="0"/>
              <a:ea typeface="Microsoft YaHei" panose="020B0503020204020204" pitchFamily="34" charset="-122"/>
            </a:endParaRPr>
          </a:p>
        </p:txBody>
      </p:sp>
      <p:sp>
        <p:nvSpPr>
          <p:cNvPr id="6" name="Slide Number Placeholder 5">
            <a:extLst>
              <a:ext uri="{FF2B5EF4-FFF2-40B4-BE49-F238E27FC236}">
                <a16:creationId xmlns:a16="http://schemas.microsoft.com/office/drawing/2014/main" id="{6D4AD878-38ED-4141-8A21-8155DA3522AA}"/>
              </a:ext>
            </a:extLst>
          </p:cNvPr>
          <p:cNvSpPr>
            <a:spLocks noGrp="1"/>
          </p:cNvSpPr>
          <p:nvPr>
            <p:ph type="sldNum" sz="quarter" idx="12"/>
          </p:nvPr>
        </p:nvSpPr>
        <p:spPr/>
        <p:txBody>
          <a:bodyPr/>
          <a:lstStyle/>
          <a:p>
            <a:fld id="{2CA1BB77-09F8-2648-B4C5-0D6C1692400C}" type="slidenum">
              <a:rPr lang="en-US" smtClean="0">
                <a:latin typeface="Segoe UI" panose="020B0502040204020203" pitchFamily="34" charset="0"/>
                <a:ea typeface="Microsoft YaHei" panose="020B0503020204020204" pitchFamily="34" charset="-122"/>
              </a:rPr>
              <a:t>‹#›</a:t>
            </a:fld>
            <a:endParaRPr lang="en-US">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2311590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0094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193676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76980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321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2760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047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691903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376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8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251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986640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Rectangle 3">
            <a:extLst>
              <a:ext uri="{FF2B5EF4-FFF2-40B4-BE49-F238E27FC236}">
                <a16:creationId xmlns:a16="http://schemas.microsoft.com/office/drawing/2014/main" id="{A0C5C46D-10D4-954E-83F4-2BA15102517E}"/>
              </a:ext>
            </a:extLst>
          </p:cNvPr>
          <p:cNvSpPr/>
          <p:nvPr userDrawn="1"/>
        </p:nvSpPr>
        <p:spPr>
          <a:xfrm>
            <a:off x="866" y="5698242"/>
            <a:ext cx="12190271" cy="115975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0896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55108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272716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2145541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106809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54415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2539551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3"/>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1401894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629138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42754211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18043924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5"/>
            <a:ext cx="3481388" cy="307777"/>
          </a:xfrm>
        </p:spPr>
        <p:txBody>
          <a:bodyPr wrap="square">
            <a:spAutoFit/>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latin typeface="Segoe UI" panose="020B0502040204020203" pitchFamily="34" charset="0"/>
                <a:ea typeface="Microsoft YaHei" panose="020B0503020204020204" pitchFamily="34" charset="-122"/>
              </a:rPr>
              <a:t>Drag &amp; drop your screen shot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to insert </a:t>
            </a:r>
          </a:p>
        </p:txBody>
      </p:sp>
    </p:spTree>
    <p:extLst>
      <p:ext uri="{BB962C8B-B14F-4D97-AF65-F5344CB8AC3E}">
        <p14:creationId xmlns:p14="http://schemas.microsoft.com/office/powerpoint/2010/main" val="1580535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463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5"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Tree>
    <p:extLst>
      <p:ext uri="{BB962C8B-B14F-4D97-AF65-F5344CB8AC3E}">
        <p14:creationId xmlns:p14="http://schemas.microsoft.com/office/powerpoint/2010/main" val="537452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5"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5" y="3213559"/>
            <a:ext cx="6599409" cy="430887"/>
          </a:xfrm>
        </p:spPr>
        <p:txBody>
          <a:bodyPr anchor="ctr" anchorCtr="0">
            <a:spAutoFit/>
          </a:bodyPr>
          <a:lstStyle>
            <a:lvl1pPr marL="0" indent="0">
              <a:spcAft>
                <a:spcPts val="1200"/>
              </a:spcAft>
              <a:buNone/>
              <a:defRPr sz="2800"/>
            </a:lvl1pPr>
            <a:lvl2pPr marL="228512"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346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3477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8624237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131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6248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53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74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5243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4117714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4388ADD3-6781-5F45-BFDE-0EE5BA1B3958}"/>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2747594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09750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572717" y="28639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441801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26967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3123849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588263" y="2019089"/>
            <a:ext cx="4167887" cy="1514449"/>
          </a:xfrm>
        </p:spPr>
        <p:txBody>
          <a:bodyPr anchor="t" anchorCtr="0">
            <a:noAutofit/>
          </a:bodyPr>
          <a:lstStyle>
            <a:lvl1pPr>
              <a:defRPr sz="3529">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22338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73050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35019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30238"/>
            <a:ext cx="9144000" cy="603538"/>
          </a:xfrm>
          <a:noFill/>
        </p:spPr>
        <p:txBody>
          <a:bodyPr lIns="0" tIns="0" rIns="0" bIns="0" anchor="b" anchorCtr="0">
            <a:spAutoFit/>
          </a:bodyPr>
          <a:lstStyle>
            <a:lvl1pPr>
              <a:defRPr sz="3921" spc="-50"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Tree>
    <p:extLst>
      <p:ext uri="{BB962C8B-B14F-4D97-AF65-F5344CB8AC3E}">
        <p14:creationId xmlns:p14="http://schemas.microsoft.com/office/powerpoint/2010/main" val="145616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664983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5874611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311804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352207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784">
                <a:solidFill>
                  <a:schemeClr val="tx1"/>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5763620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2700783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458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68047" y="2795285"/>
            <a:ext cx="2209420" cy="1267431"/>
          </a:xfrm>
        </p:spPr>
        <p:txBody>
          <a:bodyPr anchor="ctr"/>
          <a:lstStyle>
            <a:lvl1pPr>
              <a:defRPr sz="2745">
                <a:solidFill>
                  <a:schemeClr val="bg1"/>
                </a:solidFill>
              </a:defRPr>
            </a:lvl1pPr>
          </a:lstStyle>
          <a:p>
            <a:r>
              <a:rPr lang="en-US"/>
              <a:t>Click to edit Master title style</a:t>
            </a:r>
          </a:p>
        </p:txBody>
      </p:sp>
    </p:spTree>
    <p:extLst>
      <p:ext uri="{BB962C8B-B14F-4D97-AF65-F5344CB8AC3E}">
        <p14:creationId xmlns:p14="http://schemas.microsoft.com/office/powerpoint/2010/main" val="8320299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5198589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3689065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13004657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246221"/>
          </a:xfrm>
        </p:spPr>
        <p:txBody>
          <a:bodyPr/>
          <a:lstStyle>
            <a:lvl1pPr marL="0" indent="0">
              <a:buNone/>
              <a:defRPr sz="1600">
                <a:solidFill>
                  <a:srgbClr val="000000"/>
                </a:solidFill>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992237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2803480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Microsoft YaHei" panose="020B0503020204020204" pitchFamily="34" charset="-122"/>
              </a:rPr>
              <a:t>drag &amp; drop your photo here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or click or tap icon below </a:t>
            </a:r>
            <a:br>
              <a:rPr lang="en-US">
                <a:latin typeface="Segoe UI" panose="020B0502040204020203" pitchFamily="34" charset="0"/>
                <a:ea typeface="Microsoft YaHei" panose="020B0503020204020204" pitchFamily="34" charset="-122"/>
              </a:rPr>
            </a:br>
            <a:r>
              <a:rPr lang="en-US">
                <a:latin typeface="Segoe UI" panose="020B0502040204020203" pitchFamily="34" charset="0"/>
                <a:ea typeface="Microsoft YaHei" panose="020B0503020204020204" pitchFamily="34" charset="-122"/>
              </a:rPr>
              <a:t>to insert</a:t>
            </a:r>
          </a:p>
        </p:txBody>
      </p:sp>
    </p:spTree>
    <p:extLst>
      <p:ext uri="{BB962C8B-B14F-4D97-AF65-F5344CB8AC3E}">
        <p14:creationId xmlns:p14="http://schemas.microsoft.com/office/powerpoint/2010/main" val="395793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169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7159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61909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33494"/>
            <a:ext cx="6669658" cy="387837"/>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1001750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7091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7077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05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041267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4058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004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Microsoft YaHei" panose="020B0503020204020204" pitchFamily="34" charset="-122"/>
              </a:rPr>
              <a:t>© Microsoft Corporation 					 	 	 Microsoft 365 </a:t>
            </a:r>
          </a:p>
        </p:txBody>
      </p:sp>
    </p:spTree>
    <p:extLst>
      <p:ext uri="{BB962C8B-B14F-4D97-AF65-F5344CB8AC3E}">
        <p14:creationId xmlns:p14="http://schemas.microsoft.com/office/powerpoint/2010/main" val="20981292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3419"/>
            <a:ext cx="4482124" cy="10561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686">
                <a:solidFill>
                  <a:schemeClr val="tx1"/>
                </a:solidFill>
                <a:latin typeface="Segoe UI" panose="020B0502040204020203" pitchFamily="34" charset="0"/>
                <a:ea typeface="Microsoft YaHei" panose="020B0503020204020204" pitchFamily="34" charset="-122"/>
                <a:cs typeface="Segoe UI" pitchFamily="34" charset="0"/>
              </a:rPr>
              <a:t>© Copyright Microsoft Corporation. All rights reserved. </a:t>
            </a:r>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74816" y="-589840"/>
            <a:ext cx="11018520" cy="430887"/>
          </a:xfrm>
        </p:spPr>
        <p:txBody>
          <a:bodyPr/>
          <a:lstStyle>
            <a:lvl1pPr>
              <a:defRPr sz="2745">
                <a:solidFill>
                  <a:schemeClr val="tx1"/>
                </a:solidFill>
              </a:defRPr>
            </a:lvl1pPr>
          </a:lstStyle>
          <a:p>
            <a:r>
              <a:rPr lang="en-US"/>
              <a:t>Click to edit Master title style</a:t>
            </a:r>
            <a:endParaRPr lang="en-IN"/>
          </a:p>
        </p:txBody>
      </p:sp>
    </p:spTree>
    <p:extLst>
      <p:ext uri="{BB962C8B-B14F-4D97-AF65-F5344CB8AC3E}">
        <p14:creationId xmlns:p14="http://schemas.microsoft.com/office/powerpoint/2010/main" val="574813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981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1579293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21.emf"/><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image" Target="../media/image28.emf"/><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theme" Target="../theme/theme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55" Type="http://schemas.openxmlformats.org/officeDocument/2006/relationships/theme" Target="../theme/theme4.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3" Type="http://schemas.openxmlformats.org/officeDocument/2006/relationships/slideLayout" Target="../slideLayouts/slideLayout169.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52" Type="http://schemas.openxmlformats.org/officeDocument/2006/relationships/slideLayout" Target="../slideLayouts/slideLayout168.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56" Type="http://schemas.openxmlformats.org/officeDocument/2006/relationships/image" Target="../media/image21.emf"/><Relationship Id="rId8" Type="http://schemas.openxmlformats.org/officeDocument/2006/relationships/slideLayout" Target="../slideLayouts/slideLayout124.xml"/><Relationship Id="rId51" Type="http://schemas.openxmlformats.org/officeDocument/2006/relationships/slideLayout" Target="../slideLayouts/slideLayout167.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54" Type="http://schemas.openxmlformats.org/officeDocument/2006/relationships/slideLayout" Target="../slideLayouts/slideLayout170.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theme" Target="../theme/theme5.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image" Target="../media/image21.emf"/><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theme" Target="../theme/theme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8" Type="http://schemas.openxmlformats.org/officeDocument/2006/relationships/slideLayout" Target="../slideLayouts/slideLayout189.xml"/><Relationship Id="rId3"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24226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cstate="hqprint">
            <a:extLst>
              <a:ext uri="{28A0092B-C50C-407E-A947-70E740481C1C}">
                <a14:useLocalDpi xmlns:a14="http://schemas.microsoft.com/office/drawing/2010/main"/>
              </a:ext>
            </a:extLst>
          </a:blip>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41307201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Tree>
    <p:extLst>
      <p:ext uri="{BB962C8B-B14F-4D97-AF65-F5344CB8AC3E}">
        <p14:creationId xmlns:p14="http://schemas.microsoft.com/office/powerpoint/2010/main" val="291525359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563"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altLang="zh-CN"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zh-CN" alt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556" marR="0" lvl="0" indent="-228556" algn="l" defTabSz="932563"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altLang="zh-CN"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112" marR="0" lvl="1" indent="-228556" algn="l" defTabSz="932563"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endParaRPr kumimoji="0" lang="zh-CN" altLang="en-US" sz="20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657099" marR="0" lvl="2" indent="-199986" algn="l" defTabSz="932563"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endParaRPr kumimoji="0" lang="zh-CN" altLang="en-US" sz="16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842801" marR="0" lvl="3" indent="-180940" algn="l" defTabSz="932563"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endParaRPr kumimoji="0" lang="zh-CN" altLang="en-US" sz="1400" b="0" i="0" u="none" strike="noStrike" cap="none" spc="0" normalizeH="0" baseline="0" noProof="0" dirty="0">
              <a:ln w="9525" cap="flat" cmpd="sng" algn="ctr">
                <a:noFill/>
                <a:prstDash val="solid"/>
                <a:round/>
                <a:headEnd type="none" w="med" len="med"/>
                <a:tailEnd type="none" w="med" len="med"/>
              </a:ln>
              <a:solidFill>
                <a:srgbClr val="000000"/>
              </a:solidFill>
              <a:uLnTx/>
              <a:uFillTx/>
              <a:latin typeface="+mn-lt"/>
              <a:ea typeface="+mn-ea"/>
              <a:cs typeface="+mn-cs"/>
              <a:sym typeface="Wingdings" charset="2"/>
            </a:endParaRPr>
          </a:p>
          <a:p>
            <a:pPr marL="1023741" marR="0" lvl="4" indent="-168243" algn="l" defTabSz="932563"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altLang="zh-CN"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marL="0" algn="ctr" defTabSz="932293"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stStyle>
          <a:p>
            <a:pPr marL="0" algn="ctr" defTabSz="932293"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6"/>
          <a:srcRect l="762"/>
          <a:stretch>
            <a:fillRect/>
          </a:stretch>
        </p:blipFill>
        <p:spPr>
          <a:xfrm rot="5400000">
            <a:off x="9509761" y="2843774"/>
            <a:ext cx="6858000" cy="1170455"/>
          </a:xfrm>
          <a:prstGeom prst="rect">
            <a:avLst/>
          </a:prstGeom>
        </p:spPr>
      </p:pic>
    </p:spTree>
    <p:extLst>
      <p:ext uri="{BB962C8B-B14F-4D97-AF65-F5344CB8AC3E}">
        <p14:creationId xmlns:p14="http://schemas.microsoft.com/office/powerpoint/2010/main" val="369932814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 id="2147483826" r:id="rId47"/>
    <p:sldLayoutId id="2147483827" r:id="rId48"/>
    <p:sldLayoutId id="2147483828" r:id="rId49"/>
    <p:sldLayoutId id="2147483829" r:id="rId50"/>
    <p:sldLayoutId id="2147483830" r:id="rId51"/>
    <p:sldLayoutId id="2147483831" r:id="rId52"/>
    <p:sldLayoutId id="2147483832" r:id="rId53"/>
    <p:sldLayoutId id="2147483833" r:id="rId54"/>
  </p:sldLayoutIdLst>
  <p:transition>
    <p:fade/>
  </p:transition>
  <p:txStyles>
    <p:titleStyle>
      <a:lvl1pPr algn="l" defTabSz="932563"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112" marR="0" indent="-22855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37692-7238-4807-89DC-72DBA6E41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dirty="0"/>
          </a:p>
        </p:txBody>
      </p:sp>
      <p:sp>
        <p:nvSpPr>
          <p:cNvPr id="3" name="Text Placeholder 2">
            <a:extLst>
              <a:ext uri="{FF2B5EF4-FFF2-40B4-BE49-F238E27FC236}">
                <a16:creationId xmlns:a16="http://schemas.microsoft.com/office/drawing/2014/main" id="{4412D188-B103-41E7-940F-036DB3C3E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sp>
        <p:nvSpPr>
          <p:cNvPr id="4" name="Date Placeholder 3">
            <a:extLst>
              <a:ext uri="{FF2B5EF4-FFF2-40B4-BE49-F238E27FC236}">
                <a16:creationId xmlns:a16="http://schemas.microsoft.com/office/drawing/2014/main" id="{D7D12252-5095-49A1-A063-A40DDF028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3E73F-46D5-4F80-80F8-0873D525F9A5}" type="datetimeFigureOut">
              <a:rPr lang="en-US" altLang="zh-CN" smtClean="0"/>
              <a:t>1/15/2022</a:t>
            </a:fld>
            <a:endParaRPr lang="zh-CN" altLang="en-US" dirty="0"/>
          </a:p>
        </p:txBody>
      </p:sp>
      <p:sp>
        <p:nvSpPr>
          <p:cNvPr id="5" name="Footer Placeholder 4">
            <a:extLst>
              <a:ext uri="{FF2B5EF4-FFF2-40B4-BE49-F238E27FC236}">
                <a16:creationId xmlns:a16="http://schemas.microsoft.com/office/drawing/2014/main" id="{506D763B-5165-4D70-ACE5-E3529D0D6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327FB-AA70-45BD-910D-856707822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CB8F-E829-47C2-AB03-55519F437968}" type="slidenum">
              <a:rPr lang="en-US" altLang="zh-CN" smtClean="0"/>
              <a:t>‹#›</a:t>
            </a:fld>
            <a:endParaRPr lang="zh-CN" altLang="en-US" dirty="0"/>
          </a:p>
        </p:txBody>
      </p:sp>
    </p:spTree>
    <p:extLst>
      <p:ext uri="{BB962C8B-B14F-4D97-AF65-F5344CB8AC3E}">
        <p14:creationId xmlns:p14="http://schemas.microsoft.com/office/powerpoint/2010/main" val="359190897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zh-CN" alt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dirty="0"/>
          </a:p>
          <a:p>
            <a:pPr lvl="2"/>
            <a:r>
              <a:rPr lang="en-US" altLang="zh-CN"/>
              <a:t>Third level</a:t>
            </a:r>
            <a:endParaRPr lang="zh-CN" altLang="en-US" dirty="0"/>
          </a:p>
          <a:p>
            <a:pPr lvl="3"/>
            <a:r>
              <a:rPr lang="en-US" altLang="zh-CN"/>
              <a:t>Fourth level</a:t>
            </a:r>
            <a:endParaRPr lang="zh-CN" altLang="en-US" dirty="0"/>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36119999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9.xml"/></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notesSlide" Target="../notesSlides/notesSlide10.xml"/><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slideLayout" Target="../slideLayouts/slideLayout101.xml"/><Relationship Id="rId1" Type="http://schemas.openxmlformats.org/officeDocument/2006/relationships/themeOverride" Target="../theme/themeOverride3.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1.xml"/><Relationship Id="rId1" Type="http://schemas.openxmlformats.org/officeDocument/2006/relationships/themeOverride" Target="../theme/themeOverride4.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2.png"/><Relationship Id="rId3" Type="http://schemas.openxmlformats.org/officeDocument/2006/relationships/notesSlide" Target="../notesSlides/notesSlide12.xml"/><Relationship Id="rId7" Type="http://schemas.openxmlformats.org/officeDocument/2006/relationships/image" Target="../media/image86.png"/><Relationship Id="rId12" Type="http://schemas.openxmlformats.org/officeDocument/2006/relationships/image" Target="../media/image91.jpeg"/><Relationship Id="rId2" Type="http://schemas.openxmlformats.org/officeDocument/2006/relationships/slideLayout" Target="../slideLayouts/slideLayout94.xml"/><Relationship Id="rId16" Type="http://schemas.openxmlformats.org/officeDocument/2006/relationships/image" Target="../media/image95.png"/><Relationship Id="rId1" Type="http://schemas.openxmlformats.org/officeDocument/2006/relationships/themeOverride" Target="../theme/themeOverride5.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13.xml"/><Relationship Id="rId1" Type="http://schemas.openxmlformats.org/officeDocument/2006/relationships/slideLayout" Target="../slideLayouts/slideLayout82.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1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9.xml"/><Relationship Id="rId1" Type="http://schemas.openxmlformats.org/officeDocument/2006/relationships/themeOverride" Target="../theme/themeOverride6.xml"/><Relationship Id="rId6" Type="http://schemas.openxmlformats.org/officeDocument/2006/relationships/image" Target="../media/image100.emf"/><Relationship Id="rId5" Type="http://schemas.openxmlformats.org/officeDocument/2006/relationships/image" Target="../media/image98.emf"/><Relationship Id="rId4" Type="http://schemas.openxmlformats.org/officeDocument/2006/relationships/image" Target="../media/image97.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9.xml"/><Relationship Id="rId1" Type="http://schemas.openxmlformats.org/officeDocument/2006/relationships/themeOverride" Target="../theme/themeOverride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9.xml"/><Relationship Id="rId1" Type="http://schemas.openxmlformats.org/officeDocument/2006/relationships/themeOverride" Target="../theme/themeOverr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9.xml"/><Relationship Id="rId1" Type="http://schemas.openxmlformats.org/officeDocument/2006/relationships/themeOverride" Target="../theme/themeOverride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9.xml"/><Relationship Id="rId1" Type="http://schemas.openxmlformats.org/officeDocument/2006/relationships/themeOverride" Target="../theme/themeOverr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5.xml"/><Relationship Id="rId1" Type="http://schemas.openxmlformats.org/officeDocument/2006/relationships/themeOverride" Target="../theme/themeOverride1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9.xml"/><Relationship Id="rId1" Type="http://schemas.openxmlformats.org/officeDocument/2006/relationships/themeOverride" Target="../theme/themeOverride12.xml"/><Relationship Id="rId5" Type="http://schemas.openxmlformats.org/officeDocument/2006/relationships/image" Target="../media/image104.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1.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9.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9.xml"/><Relationship Id="rId1" Type="http://schemas.openxmlformats.org/officeDocument/2006/relationships/themeOverride" Target="../theme/themeOverride14.xml"/><Relationship Id="rId5" Type="http://schemas.openxmlformats.org/officeDocument/2006/relationships/image" Target="../media/image106.sv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9.xml"/><Relationship Id="rId1" Type="http://schemas.openxmlformats.org/officeDocument/2006/relationships/themeOverride" Target="../theme/themeOverride15.xml"/><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5.xml"/><Relationship Id="rId1" Type="http://schemas.openxmlformats.org/officeDocument/2006/relationships/themeOverride" Target="../theme/themeOverr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9.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9.xml"/><Relationship Id="rId1" Type="http://schemas.openxmlformats.org/officeDocument/2006/relationships/themeOverride" Target="../theme/themeOverride18.xml"/><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9.xml"/><Relationship Id="rId1" Type="http://schemas.openxmlformats.org/officeDocument/2006/relationships/themeOverride" Target="../theme/themeOverride19.xml"/><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9.xml"/><Relationship Id="rId1" Type="http://schemas.openxmlformats.org/officeDocument/2006/relationships/themeOverride" Target="../theme/themeOverr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5.xml"/><Relationship Id="rId1" Type="http://schemas.openxmlformats.org/officeDocument/2006/relationships/themeOverride" Target="../theme/themeOverride21.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9.xml"/><Relationship Id="rId1" Type="http://schemas.openxmlformats.org/officeDocument/2006/relationships/themeOverride" Target="../theme/themeOverride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1.xml"/></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9.xml"/><Relationship Id="rId1" Type="http://schemas.openxmlformats.org/officeDocument/2006/relationships/themeOverride" Target="../theme/themeOverride2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9.xml"/><Relationship Id="rId1" Type="http://schemas.openxmlformats.org/officeDocument/2006/relationships/themeOverride" Target="../theme/themeOverride24.xml"/><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9.xml"/><Relationship Id="rId1" Type="http://schemas.openxmlformats.org/officeDocument/2006/relationships/themeOverride" Target="../theme/themeOverride25.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9.xml"/><Relationship Id="rId1" Type="http://schemas.openxmlformats.org/officeDocument/2006/relationships/themeOverride" Target="../theme/themeOverride26.xml"/><Relationship Id="rId4" Type="http://schemas.openxmlformats.org/officeDocument/2006/relationships/hyperlink" Target="https://graph.microsoft.com/.default"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9.xml"/><Relationship Id="rId1" Type="http://schemas.openxmlformats.org/officeDocument/2006/relationships/themeOverride" Target="../theme/themeOverride2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05.xml"/><Relationship Id="rId1" Type="http://schemas.openxmlformats.org/officeDocument/2006/relationships/themeOverride" Target="../theme/themeOverride28.xml"/><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5.xml"/><Relationship Id="rId1" Type="http://schemas.openxmlformats.org/officeDocument/2006/relationships/slideLayout" Target="../slideLayouts/slideLayout82.xml"/><Relationship Id="rId5" Type="http://schemas.openxmlformats.org/officeDocument/2006/relationships/image" Target="../media/image65.wmf"/><Relationship Id="rId4" Type="http://schemas.openxmlformats.org/officeDocument/2006/relationships/image" Target="../media/image64.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5.xml"/><Relationship Id="rId1" Type="http://schemas.openxmlformats.org/officeDocument/2006/relationships/themeOverride" Target="../theme/themeOverride29.xml"/><Relationship Id="rId5" Type="http://schemas.openxmlformats.org/officeDocument/2006/relationships/image" Target="../media/image117.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125.xml"/><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1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9.xml"/><Relationship Id="rId1" Type="http://schemas.openxmlformats.org/officeDocument/2006/relationships/themeOverride" Target="../theme/themeOverride30.xml"/></Relationships>
</file>

<file path=ppt/slides/_rels/slide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67.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4.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8.xml"/><Relationship Id="rId1" Type="http://schemas.openxmlformats.org/officeDocument/2006/relationships/slideLayout" Target="../slideLayouts/slideLayout82.xml"/><Relationship Id="rId5" Type="http://schemas.openxmlformats.org/officeDocument/2006/relationships/image" Target="../media/image70.wmf"/><Relationship Id="rId4" Type="http://schemas.openxmlformats.org/officeDocument/2006/relationships/image" Target="../media/image69.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1.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DC5F79-49B2-42E9-918E-E4AC55EC6AB9}"/>
              </a:ext>
              <a:ext uri="{C183D7F6-B498-43B3-948B-1728B52AA6E4}">
                <adec:decorative xmlns:adec="http://schemas.microsoft.com/office/drawing/2017/decorative" val="1"/>
              </a:ext>
            </a:extLst>
          </p:cNvPr>
          <p:cNvSpPr>
            <a:spLocks noGrp="1" noChangeArrowheads="1"/>
          </p:cNvSpPr>
          <p:nvPr>
            <p:ph type="body" sz="half" idx="2"/>
          </p:nvPr>
        </p:nvSpPr>
        <p:spPr bwMode="auto">
          <a:xfrm>
            <a:off x="1076324" y="1508432"/>
            <a:ext cx="4845845" cy="4446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2000" rIns="9144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演示者介绍应包括以下内容：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ea typeface="Microsoft YaHei" panose="020B0503020204020204" pitchFamily="34" charset="-122"/>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“大家好，我叫 </a:t>
            </a:r>
            <a:r>
              <a:rPr kumimoji="0" lang="en-US" altLang="zh-CN"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xyz</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，今天我是你们的 </a:t>
            </a:r>
            <a:r>
              <a:rPr kumimoji="0" lang="en-US" altLang="zh-CN"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Microsoft </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培训师”</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dirty="0">
                <a:latin typeface="Calibri" panose="020F0502020204030204" pitchFamily="34" charset="0"/>
                <a:ea typeface="Microsoft YaHei" panose="020B0503020204020204" pitchFamily="34" charset="-122"/>
                <a:cs typeface="Calibri" panose="020F0502020204030204" pitchFamily="34" charset="0"/>
              </a:rPr>
              <a:t>演示者</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分享他们的技术背景</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dirty="0">
                <a:latin typeface="Calibri" panose="020F0502020204030204" pitchFamily="34" charset="0"/>
                <a:ea typeface="Microsoft YaHei" panose="020B0503020204020204" pitchFamily="34" charset="-122"/>
                <a:cs typeface="Calibri" panose="020F0502020204030204" pitchFamily="34" charset="0"/>
              </a:rPr>
              <a:t>如果</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是在 </a:t>
            </a:r>
            <a:r>
              <a:rPr kumimoji="0" lang="en-US" altLang="zh-CN"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Microsoft </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外部，演讲者将不会分享他们的公司名称</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CN" altLang="en-US" dirty="0">
                <a:latin typeface="Calibri" panose="020F0502020204030204" pitchFamily="34" charset="0"/>
                <a:ea typeface="Microsoft YaHei" panose="020B0503020204020204" pitchFamily="34" charset="-122"/>
                <a:cs typeface="Calibri" panose="020F0502020204030204" pitchFamily="34" charset="0"/>
              </a:rPr>
              <a:t>演示者</a:t>
            </a:r>
            <a:r>
              <a:rPr kumimoji="0" lang="zh-CN" altLang="en-US"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可以共享他们的社交媒体账户</a:t>
            </a: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zh-CN" altLang="en-US" sz="1100" dirty="0">
              <a:latin typeface="Calibri" panose="020F0502020204030204" pitchFamily="34" charset="0"/>
              <a:ea typeface="Microsoft YaHei" panose="020B0503020204020204" pitchFamily="34"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en-US" sz="700" b="0" i="0" u="none" strike="noStrike" cap="none" normalizeH="0" baseline="0" dirty="0">
              <a:ln>
                <a:noFill/>
              </a:ln>
              <a:solidFill>
                <a:schemeClr val="tx1"/>
              </a:solidFill>
              <a:effectLst/>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100" b="0" i="0" u="none" strike="noStrike" cap="none" normalizeH="0" baseline="0" dirty="0">
                <a:ln>
                  <a:noFill/>
                </a:ln>
                <a:solidFill>
                  <a:schemeClr val="tx1"/>
                </a:solidFill>
                <a:effectLst/>
                <a:latin typeface="Calibri" panose="020F0502020204030204" pitchFamily="34" charset="0"/>
                <a:ea typeface="Microsoft YaHei" panose="020B0503020204020204" pitchFamily="34" charset="-122"/>
                <a:cs typeface="Calibri" panose="020F0502020204030204" pitchFamily="34" charset="0"/>
              </a:rPr>
              <a:t> </a:t>
            </a:r>
            <a:endParaRPr kumimoji="0" lang="zh-CN" altLang="en-US" sz="1800" b="0" i="0" u="none" strike="noStrike" cap="none" normalizeH="0" baseline="0" dirty="0">
              <a:ln>
                <a:noFill/>
              </a:ln>
              <a:solidFill>
                <a:schemeClr val="tx1"/>
              </a:solidFill>
              <a:effectLst/>
              <a:latin typeface="Arial" panose="020B0604020202020204" pitchFamily="34" charset="0"/>
              <a:ea typeface="Microsoft YaHei" panose="020B0503020204020204" pitchFamily="34" charset="-122"/>
            </a:endParaRPr>
          </a:p>
        </p:txBody>
      </p:sp>
      <p:sp>
        <p:nvSpPr>
          <p:cNvPr id="3" name="Title 2">
            <a:extLst>
              <a:ext uri="{FF2B5EF4-FFF2-40B4-BE49-F238E27FC236}">
                <a16:creationId xmlns:a16="http://schemas.microsoft.com/office/drawing/2014/main" id="{D8737240-9773-4642-A3DF-D3AD82756B8C}"/>
              </a:ext>
              <a:ext uri="{C183D7F6-B498-43B3-948B-1728B52AA6E4}">
                <adec:decorative xmlns:adec="http://schemas.microsoft.com/office/drawing/2017/decorative" val="1"/>
              </a:ext>
            </a:extLst>
          </p:cNvPr>
          <p:cNvSpPr txBox="1">
            <a:spLocks noGrp="1"/>
          </p:cNvSpPr>
          <p:nvPr>
            <p:ph type="title" idx="4294967295"/>
          </p:nvPr>
        </p:nvSpPr>
        <p:spPr>
          <a:xfrm>
            <a:off x="171450" y="126205"/>
            <a:ext cx="11851481" cy="707886"/>
          </a:xfrm>
          <a:prstGeom prst="rect">
            <a:avLst/>
          </a:prstGeom>
          <a:solidFill>
            <a:srgbClr val="2B2E58"/>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a:ln>
                  <a:noFill/>
                </a:ln>
                <a:solidFill>
                  <a:prstClr val="white"/>
                </a:solidFill>
                <a:effectLst/>
                <a:uLnTx/>
                <a:uFillTx/>
                <a:latin typeface="Calibri" panose="020F0502020204030204"/>
                <a:ea typeface="Microsoft YaHei" panose="020B0503020204020204" pitchFamily="34" charset="-122"/>
                <a:cs typeface="+mn-cs"/>
              </a:rPr>
              <a:t>演示者简介</a:t>
            </a:r>
            <a:endParaRPr kumimoji="0" lang="zh-CN" altLang="en-US" sz="4000" b="0" i="0" u="none" strike="noStrike" kern="1200" cap="none" spc="0" normalizeH="0" baseline="0" noProof="0" dirty="0">
              <a:ln>
                <a:noFill/>
              </a:ln>
              <a:solidFill>
                <a:prstClr val="white"/>
              </a:solidFill>
              <a:effectLst/>
              <a:uLnTx/>
              <a:uFillTx/>
              <a:latin typeface="Calibri" panose="020F0502020204030204"/>
              <a:ea typeface="Microsoft YaHei" panose="020B0503020204020204" pitchFamily="34" charset="-122"/>
              <a:cs typeface="+mn-cs"/>
            </a:endParaRPr>
          </a:p>
        </p:txBody>
      </p:sp>
      <p:sp>
        <p:nvSpPr>
          <p:cNvPr id="6" name="TextBox 5">
            <a:extLst>
              <a:ext uri="{FF2B5EF4-FFF2-40B4-BE49-F238E27FC236}">
                <a16:creationId xmlns:a16="http://schemas.microsoft.com/office/drawing/2014/main" id="{3367C310-C86C-4447-9768-09C89145DFFB}"/>
              </a:ext>
              <a:ext uri="{C183D7F6-B498-43B3-948B-1728B52AA6E4}">
                <adec:decorative xmlns:adec="http://schemas.microsoft.com/office/drawing/2017/decorative" val="1"/>
              </a:ext>
            </a:extLst>
          </p:cNvPr>
          <p:cNvSpPr txBox="1"/>
          <p:nvPr/>
        </p:nvSpPr>
        <p:spPr>
          <a:xfrm>
            <a:off x="6343649" y="1493043"/>
            <a:ext cx="5307807" cy="4525200"/>
          </a:xfrm>
          <a:prstGeom prst="rect">
            <a:avLst/>
          </a:prstGeom>
          <a:noFill/>
          <a:ln>
            <a:solidFill>
              <a:schemeClr val="accent1"/>
            </a:solidFill>
          </a:ln>
        </p:spPr>
        <p:txBody>
          <a:bodyPr wrap="square" tIns="72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rPr>
              <a:t>添加照片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noProof="0" dirty="0">
              <a:ln>
                <a:noFill/>
              </a:ln>
              <a:solidFill>
                <a:prstClr val="black"/>
              </a:solidFill>
              <a:effectLst/>
              <a:uLnTx/>
              <a:uFillTx/>
              <a:latin typeface="Calibri" panose="020F0502020204030204"/>
              <a:ea typeface="Microsoft YaHei" panose="020B0503020204020204" pitchFamily="34" charset="-122"/>
              <a:cs typeface="+mn-cs"/>
            </a:endParaRPr>
          </a:p>
        </p:txBody>
      </p:sp>
    </p:spTree>
    <p:extLst>
      <p:ext uri="{BB962C8B-B14F-4D97-AF65-F5344CB8AC3E}">
        <p14:creationId xmlns:p14="http://schemas.microsoft.com/office/powerpoint/2010/main" val="202281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5" y="96087"/>
            <a:ext cx="11306469" cy="403079"/>
          </a:xfrm>
        </p:spPr>
        <p:txBody>
          <a:bodyPr/>
          <a:lstStyle/>
          <a:p>
            <a:r>
              <a:rPr lang="en-US" altLang="zh-CN">
                <a:latin typeface="Segoe UI Semibold" panose="020B0702040204020203" pitchFamily="34" charset="0"/>
                <a:ea typeface="Microsoft YaHei" panose="020B0503020204020204" pitchFamily="34" charset="-122"/>
              </a:rPr>
              <a:t>Azure Active Directory B2C</a:t>
            </a:r>
            <a:endParaRPr lang="zh-CN" altLang="en-US" dirty="0">
              <a:latin typeface="Segoe UI Semibold" panose="020B0702040204020203" pitchFamily="34" charset="0"/>
              <a:ea typeface="Microsoft YaHei" panose="020B0503020204020204" pitchFamily="34" charset="-122"/>
            </a:endParaRPr>
          </a:p>
        </p:txBody>
      </p:sp>
      <p:sp>
        <p:nvSpPr>
          <p:cNvPr id="60" name="Rectangle 59">
            <a:extLst>
              <a:ext uri="{FF2B5EF4-FFF2-40B4-BE49-F238E27FC236}">
                <a16:creationId xmlns:a16="http://schemas.microsoft.com/office/drawing/2014/main" id="{F389771A-2E8C-4886-AE13-0A951384418B}"/>
              </a:ext>
            </a:extLst>
          </p:cNvPr>
          <p:cNvSpPr/>
          <p:nvPr/>
        </p:nvSpPr>
        <p:spPr>
          <a:xfrm>
            <a:off x="4031470" y="4120378"/>
            <a:ext cx="7629063" cy="339757"/>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使用首选标识提供程序安全地对客户进行身份验证</a:t>
            </a:r>
          </a:p>
        </p:txBody>
      </p:sp>
      <p:sp>
        <p:nvSpPr>
          <p:cNvPr id="68" name="Rectangle 67">
            <a:extLst>
              <a:ext uri="{FF2B5EF4-FFF2-40B4-BE49-F238E27FC236}">
                <a16:creationId xmlns:a16="http://schemas.microsoft.com/office/drawing/2014/main" id="{EC5366A6-409E-4858-87FF-4ACBF52CDA42}"/>
              </a:ext>
            </a:extLst>
          </p:cNvPr>
          <p:cNvSpPr/>
          <p:nvPr/>
        </p:nvSpPr>
        <p:spPr>
          <a:xfrm>
            <a:off x="4031470" y="4665343"/>
            <a:ext cx="6583926" cy="346521"/>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采集客户的登录、偏好和转换数据</a:t>
            </a:r>
          </a:p>
        </p:txBody>
      </p:sp>
      <p:sp>
        <p:nvSpPr>
          <p:cNvPr id="69" name="Rectangle 68">
            <a:extLst>
              <a:ext uri="{FF2B5EF4-FFF2-40B4-BE49-F238E27FC236}">
                <a16:creationId xmlns:a16="http://schemas.microsoft.com/office/drawing/2014/main" id="{F7F69A80-1749-4ED5-BA5E-A436C0068F7D}"/>
              </a:ext>
            </a:extLst>
          </p:cNvPr>
          <p:cNvSpPr/>
          <p:nvPr/>
        </p:nvSpPr>
        <p:spPr>
          <a:xfrm>
            <a:off x="4031471" y="5210308"/>
            <a:ext cx="6546026" cy="339757"/>
          </a:xfrm>
          <a:prstGeom prst="rect">
            <a:avLst/>
          </a:prstGeom>
        </p:spPr>
        <p:txBody>
          <a:bodyPr wrap="square">
            <a:spAutoFit/>
          </a:bodyPr>
          <a:lstStyle/>
          <a:p>
            <a:pPr defTabSz="913927" fontAlgn="base">
              <a:lnSpc>
                <a:spcPct val="90000"/>
              </a:lnSpc>
              <a:spcBef>
                <a:spcPts val="588"/>
              </a:spcBef>
              <a:spcAft>
                <a:spcPct val="0"/>
              </a:spcAft>
            </a:pPr>
            <a:r>
              <a:rPr lang="zh-CN" altLang="en-US" dirty="0">
                <a:solidFill>
                  <a:srgbClr val="505050"/>
                </a:solidFill>
                <a:latin typeface="Segoe UI Semilight" panose="020B0402040204020203" pitchFamily="34" charset="0"/>
                <a:ea typeface="Microsoft YaHei" panose="020B0503020204020204" pitchFamily="34" charset="-122"/>
                <a:cs typeface="Segoe UI" pitchFamily="34" charset="0"/>
              </a:rPr>
              <a:t>提供品牌（白标）注册和登录体验</a:t>
            </a:r>
          </a:p>
        </p:txBody>
      </p:sp>
      <p:sp>
        <p:nvSpPr>
          <p:cNvPr id="308" name="Freeform 9" descr="Arrow graphics point to the copy. &#10;">
            <a:extLst>
              <a:ext uri="{FF2B5EF4-FFF2-40B4-BE49-F238E27FC236}">
                <a16:creationId xmlns:a16="http://schemas.microsoft.com/office/drawing/2014/main" id="{0627F9C1-7E23-424F-9BBB-AE9AECE505D6}"/>
              </a:ext>
            </a:extLst>
          </p:cNvPr>
          <p:cNvSpPr>
            <a:spLocks noEditPoints="1"/>
          </p:cNvSpPr>
          <p:nvPr/>
        </p:nvSpPr>
        <p:spPr bwMode="black">
          <a:xfrm>
            <a:off x="3639858" y="4140278"/>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sp>
        <p:nvSpPr>
          <p:cNvPr id="309" name="Freeform 9" descr="Arrow graphic pointing to the copy.">
            <a:extLst>
              <a:ext uri="{FF2B5EF4-FFF2-40B4-BE49-F238E27FC236}">
                <a16:creationId xmlns:a16="http://schemas.microsoft.com/office/drawing/2014/main" id="{E8C06C47-6D96-448C-906F-B2CFB1204221}"/>
              </a:ext>
            </a:extLst>
          </p:cNvPr>
          <p:cNvSpPr>
            <a:spLocks noEditPoints="1"/>
          </p:cNvSpPr>
          <p:nvPr/>
        </p:nvSpPr>
        <p:spPr bwMode="black">
          <a:xfrm>
            <a:off x="3639858" y="5218853"/>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sp>
        <p:nvSpPr>
          <p:cNvPr id="310" name="Freeform 9" descr="Arrow graphic pointing to the copy. &#10;">
            <a:extLst>
              <a:ext uri="{FF2B5EF4-FFF2-40B4-BE49-F238E27FC236}">
                <a16:creationId xmlns:a16="http://schemas.microsoft.com/office/drawing/2014/main" id="{9C05ED93-5019-4036-83DF-738D8BA7EE02}"/>
              </a:ext>
            </a:extLst>
          </p:cNvPr>
          <p:cNvSpPr>
            <a:spLocks noEditPoints="1"/>
          </p:cNvSpPr>
          <p:nvPr/>
        </p:nvSpPr>
        <p:spPr bwMode="black">
          <a:xfrm>
            <a:off x="3639858" y="4679565"/>
            <a:ext cx="358519" cy="358519"/>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1431" tIns="45715" rIns="91431" bIns="45715" numCol="1" anchor="t" anchorCtr="0" compatLnSpc="1">
            <a:prstTxWarp prst="textNoShape">
              <a:avLst/>
            </a:prstTxWarp>
          </a:bodyPr>
          <a:lstStyle/>
          <a:p>
            <a:pPr defTabSz="914192"/>
            <a:endParaRPr lang="en-US">
              <a:solidFill>
                <a:srgbClr val="000000"/>
              </a:solidFill>
              <a:latin typeface="Segoe UI Semilight" panose="020B0402040204020203" pitchFamily="34" charset="0"/>
              <a:ea typeface="Microsoft YaHei" panose="020B0503020204020204" pitchFamily="34" charset="-122"/>
            </a:endParaRPr>
          </a:p>
        </p:txBody>
      </p:sp>
      <p:grpSp>
        <p:nvGrpSpPr>
          <p:cNvPr id="311" name="Group 310" descr="Graphic representing the a cloud with Azure Active Directory with text inside.  ">
            <a:extLst>
              <a:ext uri="{FF2B5EF4-FFF2-40B4-BE49-F238E27FC236}">
                <a16:creationId xmlns:a16="http://schemas.microsoft.com/office/drawing/2014/main" id="{DB686DBC-ABC0-4E21-98BC-BC6D356992A6}"/>
              </a:ext>
            </a:extLst>
          </p:cNvPr>
          <p:cNvGrpSpPr/>
          <p:nvPr/>
        </p:nvGrpSpPr>
        <p:grpSpPr>
          <a:xfrm>
            <a:off x="5121244" y="1339853"/>
            <a:ext cx="2724758" cy="1503863"/>
            <a:chOff x="4733428" y="2676962"/>
            <a:chExt cx="2725144" cy="1504077"/>
          </a:xfrm>
        </p:grpSpPr>
        <p:sp>
          <p:nvSpPr>
            <p:cNvPr id="312" name="Freeform: Shape 311">
              <a:extLst>
                <a:ext uri="{FF2B5EF4-FFF2-40B4-BE49-F238E27FC236}">
                  <a16:creationId xmlns:a16="http://schemas.microsoft.com/office/drawing/2014/main" id="{7621F8E1-A0B0-4586-9D8F-F3BE784EAFAB}"/>
                </a:ext>
                <a:ext uri="{C183D7F6-B498-43B3-948B-1728B52AA6E4}">
                  <adec:decorative xmlns:adec="http://schemas.microsoft.com/office/drawing/2017/decorative" val="1"/>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6284" tIns="91427" rIns="146284"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367">
                <a:defRPr/>
              </a:pPr>
              <a:r>
                <a:rPr lang="en-US" altLang="zh-CN" sz="2000" kern="0" spc="0">
                  <a:solidFill>
                    <a:srgbClr val="002050"/>
                  </a:solidFill>
                  <a:latin typeface="Segoe UI Semilight" panose="020B0402040204020203" pitchFamily="34" charset="0"/>
                  <a:ea typeface="Microsoft YaHei" panose="020B0503020204020204" pitchFamily="34" charset="-122"/>
                  <a:cs typeface="Segoe UI Semilight" panose="020B0402040204020203" pitchFamily="34" charset="0"/>
                </a:rPr>
                <a:t>Microsoft Azure Active Directory</a:t>
              </a:r>
              <a:endParaRPr lang="zh-CN" altLang="en-US" sz="2000" kern="0" spc="0" dirty="0">
                <a:solidFill>
                  <a:srgbClr val="002050"/>
                </a:solidFill>
                <a:latin typeface="Segoe UI Semilight" panose="020B0402040204020203" pitchFamily="34" charset="0"/>
                <a:ea typeface="Microsoft YaHei" panose="020B0503020204020204" pitchFamily="34" charset="-122"/>
                <a:cs typeface="Segoe UI Semilight" panose="020B0402040204020203" pitchFamily="34" charset="0"/>
              </a:endParaRPr>
            </a:p>
          </p:txBody>
        </p:sp>
      </p:grpSp>
      <p:sp>
        <p:nvSpPr>
          <p:cNvPr id="370" name="Rectangle 369">
            <a:extLst>
              <a:ext uri="{FF2B5EF4-FFF2-40B4-BE49-F238E27FC236}">
                <a16:creationId xmlns:a16="http://schemas.microsoft.com/office/drawing/2014/main" id="{E6A55119-24D3-42A3-A35C-A6054A416DD3}"/>
              </a:ext>
              <a:ext uri="{C183D7F6-B498-43B3-948B-1728B52AA6E4}">
                <adec:decorative xmlns:adec="http://schemas.microsoft.com/office/drawing/2017/decorative" val="1"/>
              </a:ext>
            </a:extLst>
          </p:cNvPr>
          <p:cNvSpPr/>
          <p:nvPr/>
        </p:nvSpPr>
        <p:spPr bwMode="auto">
          <a:xfrm>
            <a:off x="2268175" y="907965"/>
            <a:ext cx="448149" cy="44814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grpSp>
        <p:nvGrpSpPr>
          <p:cNvPr id="22" name="Group 21" descr="Google 的图标。">
            <a:extLst>
              <a:ext uri="{FF2B5EF4-FFF2-40B4-BE49-F238E27FC236}">
                <a16:creationId xmlns:a16="http://schemas.microsoft.com/office/drawing/2014/main" id="{48FA9664-8560-43C5-8F67-671AE18E2995}"/>
              </a:ext>
            </a:extLst>
          </p:cNvPr>
          <p:cNvGrpSpPr/>
          <p:nvPr/>
        </p:nvGrpSpPr>
        <p:grpSpPr>
          <a:xfrm>
            <a:off x="2268175" y="907966"/>
            <a:ext cx="448149" cy="936219"/>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 uri="{C183D7F6-B498-43B3-948B-1728B52AA6E4}">
                    <adec:decorative xmlns:adec="http://schemas.microsoft.com/office/drawing/2017/decorative" val="1"/>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pic>
            <p:nvPicPr>
              <p:cNvPr id="378" name="Picture 4">
                <a:extLst>
                  <a:ext uri="{FF2B5EF4-FFF2-40B4-BE49-F238E27FC236}">
                    <a16:creationId xmlns:a16="http://schemas.microsoft.com/office/drawing/2014/main" id="{EBF18CD8-7C5F-4B10-8E3E-676FB7C7D1EB}"/>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descr="Facebook 和 Amazon 的图标">
            <a:extLst>
              <a:ext uri="{FF2B5EF4-FFF2-40B4-BE49-F238E27FC236}">
                <a16:creationId xmlns:a16="http://schemas.microsoft.com/office/drawing/2014/main" id="{F3E3ED2C-6F6D-4957-9267-3ED60291AC20}"/>
              </a:ext>
            </a:extLst>
          </p:cNvPr>
          <p:cNvGrpSpPr/>
          <p:nvPr/>
        </p:nvGrpSpPr>
        <p:grpSpPr>
          <a:xfrm>
            <a:off x="1212344" y="907966"/>
            <a:ext cx="453890" cy="936219"/>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descr="Microsoft 和 LinkedIn 的图标。">
            <a:extLst>
              <a:ext uri="{FF2B5EF4-FFF2-40B4-BE49-F238E27FC236}">
                <a16:creationId xmlns:a16="http://schemas.microsoft.com/office/drawing/2014/main" id="{A7CB9C9F-4E92-4CA0-A46C-B43334917464}"/>
              </a:ext>
            </a:extLst>
          </p:cNvPr>
          <p:cNvGrpSpPr/>
          <p:nvPr/>
        </p:nvGrpSpPr>
        <p:grpSpPr>
          <a:xfrm>
            <a:off x="1739560" y="907966"/>
            <a:ext cx="458526" cy="936219"/>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descr="Twittr 的图标。">
            <a:extLst>
              <a:ext uri="{FF2B5EF4-FFF2-40B4-BE49-F238E27FC236}">
                <a16:creationId xmlns:a16="http://schemas.microsoft.com/office/drawing/2014/main" id="{8FEDA944-2DD7-42CA-85CC-B81749B1DA6F}"/>
              </a:ext>
            </a:extLst>
          </p:cNvPr>
          <p:cNvGrpSpPr/>
          <p:nvPr/>
        </p:nvGrpSpPr>
        <p:grpSpPr>
          <a:xfrm>
            <a:off x="610427" y="907966"/>
            <a:ext cx="827471" cy="1293548"/>
            <a:chOff x="609648" y="1487089"/>
            <a:chExt cx="827589" cy="1293731"/>
          </a:xfrm>
        </p:grpSpPr>
        <p:pic>
          <p:nvPicPr>
            <p:cNvPr id="367" name="Picture 366" descr="鱼的特写&#10;&#10;生成的具有高置信度的描述&#10;">
              <a:extLst>
                <a:ext uri="{FF2B5EF4-FFF2-40B4-BE49-F238E27FC236}">
                  <a16:creationId xmlns:a16="http://schemas.microsoft.com/office/drawing/2014/main" id="{AFC0DBC4-C8AF-49CE-BE5B-1DF5230C4A8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 uri="{C183D7F6-B498-43B3-948B-1728B52AA6E4}">
                    <adec:decorative xmlns:adec="http://schemas.microsoft.com/office/drawing/2017/decorative" val="1"/>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endParaRPr>
              </a:p>
            </p:txBody>
          </p:sp>
          <p:pic>
            <p:nvPicPr>
              <p:cNvPr id="376" name="Picture 375">
                <a:extLst>
                  <a:ext uri="{FF2B5EF4-FFF2-40B4-BE49-F238E27FC236}">
                    <a16:creationId xmlns:a16="http://schemas.microsoft.com/office/drawing/2014/main" id="{02315024-EC7C-4E69-B6D9-93453362F999}"/>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827589"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社交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ID</a:t>
              </a:r>
              <a:endPar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endParaRPr>
            </a:p>
          </p:txBody>
        </p:sp>
      </p:grpSp>
      <p:grpSp>
        <p:nvGrpSpPr>
          <p:cNvPr id="382" name="Group 381" descr="代表企业和政府 ID 的图标">
            <a:extLst>
              <a:ext uri="{FF2B5EF4-FFF2-40B4-BE49-F238E27FC236}">
                <a16:creationId xmlns:a16="http://schemas.microsoft.com/office/drawing/2014/main" id="{85F27B67-C449-45DF-9753-DA6FED5C92CC}"/>
              </a:ext>
            </a:extLst>
          </p:cNvPr>
          <p:cNvGrpSpPr/>
          <p:nvPr/>
        </p:nvGrpSpPr>
        <p:grpSpPr>
          <a:xfrm>
            <a:off x="696811" y="2406208"/>
            <a:ext cx="571098" cy="938423"/>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 uri="{C183D7F6-B498-43B3-948B-1728B52AA6E4}">
                    <adec:decorative xmlns:adec="http://schemas.microsoft.com/office/drawing/2017/decorative" val="1"/>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403" name="Oval 402">
                <a:extLst>
                  <a:ext uri="{FF2B5EF4-FFF2-40B4-BE49-F238E27FC236}">
                    <a16:creationId xmlns:a16="http://schemas.microsoft.com/office/drawing/2014/main" id="{94FE30DF-A898-470F-953D-BE17D068A1BD}"/>
                  </a:ext>
                  <a:ext uri="{C183D7F6-B498-43B3-948B-1728B52AA6E4}">
                    <adec:decorative xmlns:adec="http://schemas.microsoft.com/office/drawing/2017/decorative" val="1"/>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 uri="{C183D7F6-B498-43B3-948B-1728B52AA6E4}">
                      <adec:decorative xmlns:adec="http://schemas.microsoft.com/office/drawing/2017/decorative" val="1"/>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dirty="0">
                    <a:solidFill>
                      <a:srgbClr val="353535"/>
                    </a:solidFill>
                    <a:latin typeface="Segoe UI Semilight" panose="020B0402040204020203" pitchFamily="34" charset="0"/>
                    <a:ea typeface="Microsoft YaHei" panose="020B0503020204020204" pitchFamily="34" charset="-122"/>
                  </a:endParaRPr>
                </a:p>
              </p:txBody>
            </p:sp>
            <p:sp>
              <p:nvSpPr>
                <p:cNvPr id="406" name="Freeform 9">
                  <a:extLst>
                    <a:ext uri="{FF2B5EF4-FFF2-40B4-BE49-F238E27FC236}">
                      <a16:creationId xmlns:a16="http://schemas.microsoft.com/office/drawing/2014/main" id="{FD7BA978-51E4-4DA3-BD3B-EF584A1FB1AD}"/>
                    </a:ext>
                    <a:ext uri="{C183D7F6-B498-43B3-948B-1728B52AA6E4}">
                      <adec:decorative xmlns:adec="http://schemas.microsoft.com/office/drawing/2017/decorative" val="1"/>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pic>
          <p:nvPicPr>
            <p:cNvPr id="401" name="Picture 400">
              <a:extLst>
                <a:ext uri="{FF2B5EF4-FFF2-40B4-BE49-F238E27FC236}">
                  <a16:creationId xmlns:a16="http://schemas.microsoft.com/office/drawing/2014/main" id="{AB6C0FF8-27D0-459D-9141-9F280BFE2FBF}"/>
                </a:ext>
                <a:ext uri="{C183D7F6-B498-43B3-948B-1728B52AA6E4}">
                  <adec:decorative xmlns:adec="http://schemas.microsoft.com/office/drawing/2017/decorative" val="1"/>
                </a:ext>
              </a:extLst>
            </p:cNvPr>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descr="代表企业和政府 ID 的图标">
            <a:extLst>
              <a:ext uri="{FF2B5EF4-FFF2-40B4-BE49-F238E27FC236}">
                <a16:creationId xmlns:a16="http://schemas.microsoft.com/office/drawing/2014/main" id="{F2F46AAC-C188-4C52-B0AD-14E1D594B1BD}"/>
              </a:ext>
            </a:extLst>
          </p:cNvPr>
          <p:cNvGrpSpPr/>
          <p:nvPr/>
        </p:nvGrpSpPr>
        <p:grpSpPr>
          <a:xfrm>
            <a:off x="1358465" y="2406207"/>
            <a:ext cx="571098" cy="938423"/>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 uri="{C183D7F6-B498-43B3-948B-1728B52AA6E4}">
                    <adec:decorative xmlns:adec="http://schemas.microsoft.com/office/drawing/2017/decorative" val="1"/>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96" name="Oval 395">
                <a:extLst>
                  <a:ext uri="{FF2B5EF4-FFF2-40B4-BE49-F238E27FC236}">
                    <a16:creationId xmlns:a16="http://schemas.microsoft.com/office/drawing/2014/main" id="{60F0770D-9C31-47FB-AA1B-19B1B58D3379}"/>
                  </a:ext>
                  <a:ext uri="{C183D7F6-B498-43B3-948B-1728B52AA6E4}">
                    <adec:decorative xmlns:adec="http://schemas.microsoft.com/office/drawing/2017/decorative" val="1"/>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 uri="{C183D7F6-B498-43B3-948B-1728B52AA6E4}">
                      <adec:decorative xmlns:adec="http://schemas.microsoft.com/office/drawing/2017/decorative" val="1"/>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399" name="Freeform 9">
                  <a:extLst>
                    <a:ext uri="{FF2B5EF4-FFF2-40B4-BE49-F238E27FC236}">
                      <a16:creationId xmlns:a16="http://schemas.microsoft.com/office/drawing/2014/main" id="{49E425A6-F162-49F2-8C41-9A7C14EB4E44}"/>
                    </a:ext>
                    <a:ext uri="{C183D7F6-B498-43B3-948B-1728B52AA6E4}">
                      <adec:decorative xmlns:adec="http://schemas.microsoft.com/office/drawing/2017/decorative" val="1"/>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sp>
          <p:nvSpPr>
            <p:cNvPr id="394" name="Freeform: Shape 393">
              <a:extLst>
                <a:ext uri="{FF2B5EF4-FFF2-40B4-BE49-F238E27FC236}">
                  <a16:creationId xmlns:a16="http://schemas.microsoft.com/office/drawing/2014/main" id="{7A7CBEA7-2A30-4789-8F60-B52AB41BD649}"/>
                </a:ext>
                <a:ext uri="{C183D7F6-B498-43B3-948B-1728B52AA6E4}">
                  <adec:decorative xmlns:adec="http://schemas.microsoft.com/office/drawing/2017/decorative" val="1"/>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6" name="Group 15" descr="带有企业和政府 ID 的文本。">
            <a:extLst>
              <a:ext uri="{FF2B5EF4-FFF2-40B4-BE49-F238E27FC236}">
                <a16:creationId xmlns:a16="http://schemas.microsoft.com/office/drawing/2014/main" id="{CD5FDC71-3312-45F6-A626-F98BE8618D16}"/>
              </a:ext>
            </a:extLst>
          </p:cNvPr>
          <p:cNvGrpSpPr/>
          <p:nvPr/>
        </p:nvGrpSpPr>
        <p:grpSpPr>
          <a:xfrm>
            <a:off x="2007220" y="2406208"/>
            <a:ext cx="2208454" cy="938423"/>
            <a:chOff x="2006640" y="2985543"/>
            <a:chExt cx="2208767" cy="938556"/>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309424"/>
            </a:xfrm>
            <a:prstGeom prst="rect">
              <a:avLst/>
            </a:prstGeom>
          </p:spPr>
          <p:txBody>
            <a:bodyPr wrap="squar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企业和</a:t>
              </a: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政府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ID</a:t>
              </a:r>
              <a:endPar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endParaRP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 uri="{C183D7F6-B498-43B3-948B-1728B52AA6E4}">
                      <adec:decorative xmlns:adec="http://schemas.microsoft.com/office/drawing/2017/decorative" val="1"/>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89" name="Oval 388">
                  <a:extLst>
                    <a:ext uri="{FF2B5EF4-FFF2-40B4-BE49-F238E27FC236}">
                      <a16:creationId xmlns:a16="http://schemas.microsoft.com/office/drawing/2014/main" id="{452EF527-2FFB-429C-8B04-7D28F427DF38}"/>
                    </a:ext>
                    <a:ext uri="{C183D7F6-B498-43B3-948B-1728B52AA6E4}">
                      <adec:decorative xmlns:adec="http://schemas.microsoft.com/office/drawing/2017/decorative" val="1"/>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 uri="{C183D7F6-B498-43B3-948B-1728B52AA6E4}">
                        <adec:decorative xmlns:adec="http://schemas.microsoft.com/office/drawing/2017/decorative" val="1"/>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392" name="Freeform 9">
                    <a:extLst>
                      <a:ext uri="{FF2B5EF4-FFF2-40B4-BE49-F238E27FC236}">
                        <a16:creationId xmlns:a16="http://schemas.microsoft.com/office/drawing/2014/main" id="{08BF325D-CC60-43AA-96F5-D9974D0C102C}"/>
                      </a:ext>
                      <a:ext uri="{C183D7F6-B498-43B3-948B-1728B52AA6E4}">
                        <adec:decorative xmlns:adec="http://schemas.microsoft.com/office/drawing/2017/decorative" val="1"/>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pic>
            <p:nvPicPr>
              <p:cNvPr id="386" name="Picture 385">
                <a:extLst>
                  <a:ext uri="{FF2B5EF4-FFF2-40B4-BE49-F238E27FC236}">
                    <a16:creationId xmlns:a16="http://schemas.microsoft.com/office/drawing/2014/main" id="{13DFBF32-4392-4D81-8DF5-7B6D30A8CDF0}"/>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 uri="{C183D7F6-B498-43B3-948B-1728B52AA6E4}">
                    <adec:decorative xmlns:adec="http://schemas.microsoft.com/office/drawing/2017/decorative" val="1"/>
                  </a:ext>
                </a:extLst>
              </p:cNvPr>
              <p:cNvSpPr txBox="1"/>
              <p:nvPr/>
            </p:nvSpPr>
            <p:spPr>
              <a:xfrm>
                <a:off x="2033099" y="5482185"/>
                <a:ext cx="466850" cy="96880"/>
              </a:xfrm>
              <a:prstGeom prst="rect">
                <a:avLst/>
              </a:prstGeom>
              <a:noFill/>
            </p:spPr>
            <p:txBody>
              <a:bodyPr wrap="square" lIns="0" tIns="0" rIns="0" bIns="0" rtlCol="0">
                <a:spAutoFit/>
              </a:bodyPr>
              <a:lstStyle/>
              <a:p>
                <a:pPr algn="ctr" defTabSz="914192">
                  <a:lnSpc>
                    <a:spcPct val="90000"/>
                  </a:lnSpc>
                  <a:spcAft>
                    <a:spcPts val="588"/>
                  </a:spcAft>
                </a:pPr>
                <a:r>
                  <a:rPr lang="en-US" altLang="zh-CN" sz="686">
                    <a:solidFill>
                      <a:srgbClr val="FFFFFF"/>
                    </a:solidFill>
                    <a:latin typeface="Georgia" panose="02040502050405020303" pitchFamily="18" charset="0"/>
                    <a:ea typeface="Microsoft YaHei" panose="020B0503020204020204" pitchFamily="34" charset="-122"/>
                  </a:rPr>
                  <a:t>contoso</a:t>
                </a:r>
                <a:endParaRPr lang="zh-CN" altLang="en-US" sz="686" dirty="0">
                  <a:solidFill>
                    <a:srgbClr val="FFFFFF"/>
                  </a:solidFill>
                  <a:latin typeface="Georgia" panose="02040502050405020303" pitchFamily="18" charset="0"/>
                  <a:ea typeface="Microsoft YaHei" panose="020B0503020204020204" pitchFamily="34" charset="-122"/>
                </a:endParaRPr>
              </a:p>
            </p:txBody>
          </p:sp>
        </p:grpSp>
      </p:grpSp>
      <p:grpSp>
        <p:nvGrpSpPr>
          <p:cNvPr id="14" name="Group 13" descr="Text that says any SAML provider.  SAML 2.0.">
            <a:extLst>
              <a:ext uri="{FF2B5EF4-FFF2-40B4-BE49-F238E27FC236}">
                <a16:creationId xmlns:a16="http://schemas.microsoft.com/office/drawing/2014/main" id="{556D0AAD-C95F-4349-B1A8-3DC78891750A}"/>
              </a:ext>
            </a:extLst>
          </p:cNvPr>
          <p:cNvGrpSpPr/>
          <p:nvPr/>
        </p:nvGrpSpPr>
        <p:grpSpPr>
          <a:xfrm>
            <a:off x="2792351" y="1583841"/>
            <a:ext cx="1449836" cy="1077575"/>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13927" fontAlgn="base">
                <a:lnSpc>
                  <a:spcPct val="90000"/>
                </a:lnSpc>
                <a:spcBef>
                  <a:spcPts val="588"/>
                </a:spcBef>
                <a:spcAft>
                  <a:spcPct val="0"/>
                </a:spcAft>
              </a:pP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任何 </a:t>
              </a:r>
              <a:r>
                <a:rPr lang="en-US" altLang="zh-CN" sz="1567">
                  <a:solidFill>
                    <a:srgbClr val="353535"/>
                  </a:solidFill>
                  <a:latin typeface="Segoe UI Semilight" panose="020B0402040204020203" pitchFamily="34" charset="0"/>
                  <a:ea typeface="Microsoft YaHei" panose="020B0503020204020204" pitchFamily="34" charset="-122"/>
                  <a:cs typeface="Segoe UI" pitchFamily="34" charset="0"/>
                </a:rPr>
                <a:t>SAML </a:t>
              </a:r>
              <a:r>
                <a:rPr lang="zh-CN" altLang="en-US" sz="1567">
                  <a:solidFill>
                    <a:srgbClr val="353535"/>
                  </a:solidFill>
                  <a:latin typeface="Segoe UI Semilight" panose="020B0402040204020203" pitchFamily="34" charset="0"/>
                  <a:ea typeface="Microsoft YaHei" panose="020B0503020204020204" pitchFamily="34" charset="-122"/>
                  <a:cs typeface="Segoe UI" pitchFamily="34" charset="0"/>
                </a:rPr>
                <a:t>提供</a:t>
              </a: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程序</a:t>
              </a:r>
            </a:p>
          </p:txBody>
        </p:sp>
        <p:pic>
          <p:nvPicPr>
            <p:cNvPr id="324" name="Picture 323">
              <a:extLst>
                <a:ext uri="{FF2B5EF4-FFF2-40B4-BE49-F238E27FC236}">
                  <a16:creationId xmlns:a16="http://schemas.microsoft.com/office/drawing/2014/main" id="{AEE72C23-1B20-4E8A-91B2-5A429E3EBF21}"/>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 uri="{C183D7F6-B498-43B3-948B-1728B52AA6E4}">
                <adec:decorative xmlns:adec="http://schemas.microsoft.com/office/drawing/2017/decorative" val="1"/>
              </a:ext>
            </a:extLst>
          </p:cNvPr>
          <p:cNvSpPr/>
          <p:nvPr/>
        </p:nvSpPr>
        <p:spPr bwMode="auto">
          <a:xfrm>
            <a:off x="458001" y="630352"/>
            <a:ext cx="3995458" cy="304359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353535">
                      <a:alpha val="49000"/>
                    </a:srgbClr>
                  </a:gs>
                  <a:gs pos="100000">
                    <a:srgbClr val="353535">
                      <a:alpha val="49000"/>
                    </a:srgbClr>
                  </a:gs>
                </a:gsLst>
                <a:lin ang="5400000" scaled="0"/>
              </a:gradFill>
              <a:latin typeface="Segoe UI Semilight" panose="020B0402040204020203" pitchFamily="34" charset="0"/>
              <a:ea typeface="Microsoft YaHei" panose="020B0503020204020204" pitchFamily="34" charset="-122"/>
            </a:endParaRPr>
          </a:p>
        </p:txBody>
      </p:sp>
      <p:sp useBgFill="1">
        <p:nvSpPr>
          <p:cNvPr id="8" name="Rectangle 7">
            <a:extLst>
              <a:ext uri="{FF2B5EF4-FFF2-40B4-BE49-F238E27FC236}">
                <a16:creationId xmlns:a16="http://schemas.microsoft.com/office/drawing/2014/main" id="{33BEB387-2B12-4E61-B056-FF7A86DC6759}"/>
              </a:ext>
              <a:ext uri="{C183D7F6-B498-43B3-948B-1728B52AA6E4}">
                <adec:decorative xmlns:adec="http://schemas.microsoft.com/office/drawing/2017/decorative" val="1"/>
              </a:ext>
            </a:extLst>
          </p:cNvPr>
          <p:cNvSpPr/>
          <p:nvPr/>
        </p:nvSpPr>
        <p:spPr bwMode="auto">
          <a:xfrm>
            <a:off x="1571027" y="3456114"/>
            <a:ext cx="1774588"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62497" y="3438221"/>
            <a:ext cx="3186464" cy="387798"/>
          </a:xfrm>
          <a:prstGeom prst="rect">
            <a:avLst/>
          </a:prstGeom>
          <a:noFill/>
        </p:spPr>
        <p:txBody>
          <a:bodyPr wrap="square" lIns="0" tIns="0" rIns="0" bIns="0" rtlCol="0" anchor="ctr" anchorCtr="0">
            <a:spAutoFit/>
          </a:bodyPr>
          <a:lstStyle/>
          <a:p>
            <a:pPr algn="ctr" defTabSz="932563">
              <a:lnSpc>
                <a:spcPct val="90000"/>
              </a:lnSpc>
              <a:spcBef>
                <a:spcPct val="0"/>
              </a:spcBef>
              <a:spcAft>
                <a:spcPts val="600"/>
              </a:spcAft>
              <a:defRPr/>
            </a:pPr>
            <a:r>
              <a:rPr lang="zh-CN" altLang="en-US" sz="2800" dirty="0">
                <a:ln w="3175">
                  <a:noFill/>
                </a:ln>
                <a:gradFill>
                  <a:gsLst>
                    <a:gs pos="32240">
                      <a:srgbClr val="002050"/>
                    </a:gs>
                    <a:gs pos="59000">
                      <a:srgbClr val="002050"/>
                    </a:gs>
                  </a:gsLst>
                  <a:lin ang="5400000" scaled="0"/>
                </a:gradFill>
                <a:latin typeface="Segoe UI" panose="020B0502040204020203" pitchFamily="34" charset="0"/>
                <a:ea typeface="Microsoft YaHei" panose="020B0503020204020204" pitchFamily="34" charset="-122"/>
                <a:cs typeface="Segoe UI" pitchFamily="34" charset="0"/>
              </a:rPr>
              <a:t>用户</a:t>
            </a:r>
          </a:p>
        </p:txBody>
      </p:sp>
      <p:sp>
        <p:nvSpPr>
          <p:cNvPr id="327" name="Rectangle: Rounded Corners 326">
            <a:extLst>
              <a:ext uri="{FF2B5EF4-FFF2-40B4-BE49-F238E27FC236}">
                <a16:creationId xmlns:a16="http://schemas.microsoft.com/office/drawing/2014/main" id="{CE94AC3A-7148-4759-B816-EC56D6809720}"/>
              </a:ext>
              <a:ext uri="{C183D7F6-B498-43B3-948B-1728B52AA6E4}">
                <adec:decorative xmlns:adec="http://schemas.microsoft.com/office/drawing/2017/decorative" val="1"/>
              </a:ext>
            </a:extLst>
          </p:cNvPr>
          <p:cNvSpPr/>
          <p:nvPr/>
        </p:nvSpPr>
        <p:spPr bwMode="auto">
          <a:xfrm>
            <a:off x="8106526" y="646096"/>
            <a:ext cx="3620696" cy="304359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353535">
                      <a:alpha val="49000"/>
                    </a:srgbClr>
                  </a:gs>
                  <a:gs pos="100000">
                    <a:srgbClr val="353535">
                      <a:alpha val="49000"/>
                    </a:srgbClr>
                  </a:gs>
                </a:gsLst>
                <a:lin ang="5400000" scaled="0"/>
              </a:gradFill>
              <a:latin typeface="Segoe UI Semilight" panose="020B0402040204020203" pitchFamily="34" charset="0"/>
              <a:ea typeface="Microsoft YaHei" panose="020B0503020204020204" pitchFamily="34" charset="-122"/>
            </a:endParaRPr>
          </a:p>
        </p:txBody>
      </p:sp>
      <p:sp useBgFill="1">
        <p:nvSpPr>
          <p:cNvPr id="328" name="Rectangle 327" descr="Text says Business">
            <a:extLst>
              <a:ext uri="{FF2B5EF4-FFF2-40B4-BE49-F238E27FC236}">
                <a16:creationId xmlns:a16="http://schemas.microsoft.com/office/drawing/2014/main" id="{053DF340-E3A9-4375-B6D1-9CDF41B32111}"/>
              </a:ext>
            </a:extLst>
          </p:cNvPr>
          <p:cNvSpPr/>
          <p:nvPr/>
        </p:nvSpPr>
        <p:spPr bwMode="auto">
          <a:xfrm>
            <a:off x="9224589" y="3485936"/>
            <a:ext cx="1384569" cy="50534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106526" y="3453965"/>
            <a:ext cx="3620696" cy="387798"/>
          </a:xfrm>
          <a:prstGeom prst="rect">
            <a:avLst/>
          </a:prstGeom>
          <a:noFill/>
        </p:spPr>
        <p:txBody>
          <a:bodyPr wrap="square" lIns="0" tIns="0" rIns="0" bIns="0" rtlCol="0" anchor="ctr" anchorCtr="0">
            <a:spAutoFit/>
          </a:bodyPr>
          <a:lstStyle/>
          <a:p>
            <a:pPr algn="ctr" defTabSz="932563">
              <a:lnSpc>
                <a:spcPct val="90000"/>
              </a:lnSpc>
              <a:spcBef>
                <a:spcPct val="0"/>
              </a:spcBef>
              <a:spcAft>
                <a:spcPts val="600"/>
              </a:spcAft>
              <a:defRPr/>
            </a:pPr>
            <a:r>
              <a:rPr lang="zh-CN" altLang="en-US" sz="2800" dirty="0">
                <a:ln w="3175">
                  <a:noFill/>
                </a:ln>
                <a:gradFill>
                  <a:gsLst>
                    <a:gs pos="32240">
                      <a:srgbClr val="002050"/>
                    </a:gs>
                    <a:gs pos="59000">
                      <a:srgbClr val="002050"/>
                    </a:gs>
                  </a:gsLst>
                  <a:lin ang="5400000" scaled="0"/>
                </a:gradFill>
                <a:latin typeface="Segoe UI" panose="020B0502040204020203" pitchFamily="34" charset="0"/>
                <a:ea typeface="Microsoft YaHei" panose="020B0503020204020204" pitchFamily="34" charset="-122"/>
                <a:cs typeface="Segoe UI" pitchFamily="34" charset="0"/>
              </a:rPr>
              <a:t>业务</a:t>
            </a:r>
          </a:p>
        </p:txBody>
      </p:sp>
      <p:sp>
        <p:nvSpPr>
          <p:cNvPr id="331" name="Freeform: Shape 330">
            <a:extLst>
              <a:ext uri="{FF2B5EF4-FFF2-40B4-BE49-F238E27FC236}">
                <a16:creationId xmlns:a16="http://schemas.microsoft.com/office/drawing/2014/main" id="{BF7616C2-0922-4259-AB6B-9491D93226DE}"/>
              </a:ext>
              <a:ext uri="{C183D7F6-B498-43B3-948B-1728B52AA6E4}">
                <adec:decorative xmlns:adec="http://schemas.microsoft.com/office/drawing/2017/decorative" val="1"/>
              </a:ext>
            </a:extLst>
          </p:cNvPr>
          <p:cNvSpPr/>
          <p:nvPr/>
        </p:nvSpPr>
        <p:spPr bwMode="auto">
          <a:xfrm rot="13500000">
            <a:off x="9240564" y="1487027"/>
            <a:ext cx="1261348" cy="1132462"/>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23" name="Group 22" descr="键盘、显示器和电话的图形。">
            <a:extLst>
              <a:ext uri="{FF2B5EF4-FFF2-40B4-BE49-F238E27FC236}">
                <a16:creationId xmlns:a16="http://schemas.microsoft.com/office/drawing/2014/main" id="{F8C122CF-304A-42C6-9150-A393D6049E4A}"/>
              </a:ext>
            </a:extLst>
          </p:cNvPr>
          <p:cNvGrpSpPr/>
          <p:nvPr/>
        </p:nvGrpSpPr>
        <p:grpSpPr>
          <a:xfrm>
            <a:off x="8486487" y="2013459"/>
            <a:ext cx="1465158" cy="1133398"/>
            <a:chOff x="8486826" y="2592737"/>
            <a:chExt cx="1465365" cy="113355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585500"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应用</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 uri="{C183D7F6-B498-43B3-948B-1728B52AA6E4}">
                      <adec:decorative xmlns:adec="http://schemas.microsoft.com/office/drawing/2017/decorative" val="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1" name="Freeform 6">
                  <a:extLst>
                    <a:ext uri="{FF2B5EF4-FFF2-40B4-BE49-F238E27FC236}">
                      <a16:creationId xmlns:a16="http://schemas.microsoft.com/office/drawing/2014/main" id="{AAE1349B-DD23-4F2B-A1D6-A08F7F8169E9}"/>
                    </a:ext>
                    <a:ext uri="{C183D7F6-B498-43B3-948B-1728B52AA6E4}">
                      <adec:decorative xmlns:adec="http://schemas.microsoft.com/office/drawing/2017/decorative" val="1"/>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2" name="Freeform 7">
                  <a:extLst>
                    <a:ext uri="{FF2B5EF4-FFF2-40B4-BE49-F238E27FC236}">
                      <a16:creationId xmlns:a16="http://schemas.microsoft.com/office/drawing/2014/main" id="{BE618C2D-3CF0-4505-A0F1-E5622A6A4590}"/>
                    </a:ext>
                    <a:ext uri="{C183D7F6-B498-43B3-948B-1728B52AA6E4}">
                      <adec:decorative xmlns:adec="http://schemas.microsoft.com/office/drawing/2017/decorative" val="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3" name="Freeform 8">
                  <a:extLst>
                    <a:ext uri="{FF2B5EF4-FFF2-40B4-BE49-F238E27FC236}">
                      <a16:creationId xmlns:a16="http://schemas.microsoft.com/office/drawing/2014/main" id="{ABFC364D-5289-4BD8-BD53-6C291451C4CC}"/>
                    </a:ext>
                    <a:ext uri="{C183D7F6-B498-43B3-948B-1728B52AA6E4}">
                      <adec:decorative xmlns:adec="http://schemas.microsoft.com/office/drawing/2017/decorative" val="1"/>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4" name="Line 9">
                  <a:extLst>
                    <a:ext uri="{FF2B5EF4-FFF2-40B4-BE49-F238E27FC236}">
                      <a16:creationId xmlns:a16="http://schemas.microsoft.com/office/drawing/2014/main" id="{288BDFAF-9353-46FD-ABF6-47B1D535A836}"/>
                    </a:ext>
                    <a:ext uri="{C183D7F6-B498-43B3-948B-1728B52AA6E4}">
                      <adec:decorative xmlns:adec="http://schemas.microsoft.com/office/drawing/2017/decorative" val="1"/>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sp>
              <p:nvSpPr>
                <p:cNvPr id="105" name="Line 10">
                  <a:extLst>
                    <a:ext uri="{FF2B5EF4-FFF2-40B4-BE49-F238E27FC236}">
                      <a16:creationId xmlns:a16="http://schemas.microsoft.com/office/drawing/2014/main" id="{244DE579-BBAA-40AC-9AC2-8DC1935677BB}"/>
                    </a:ext>
                    <a:ext uri="{C183D7F6-B498-43B3-948B-1728B52AA6E4}">
                      <adec:decorative xmlns:adec="http://schemas.microsoft.com/office/drawing/2017/decorative" val="1"/>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1414" tIns="45706" rIns="91414" bIns="45706" numCol="1" anchor="t" anchorCtr="0" compatLnSpc="1">
                  <a:prstTxWarp prst="textNoShape">
                    <a:avLst/>
                  </a:prstTxWarp>
                </a:bodyPr>
                <a:lstStyle/>
                <a:p>
                  <a:pPr defTabSz="914192"/>
                  <a:endParaRPr lang="en-US">
                    <a:solidFill>
                      <a:srgbClr val="353535"/>
                    </a:solidFill>
                    <a:latin typeface="Segoe UI Semilight" panose="020B0402040204020203" pitchFamily="34" charset="0"/>
                    <a:ea typeface="Microsoft YaHei" panose="020B0503020204020204" pitchFamily="34" charset="-122"/>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 uri="{C183D7F6-B498-43B3-948B-1728B52AA6E4}">
                      <adec:decorative xmlns:adec="http://schemas.microsoft.com/office/drawing/2017/decorative" val="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panose="020B0402040204020203" pitchFamily="34" charset="0"/>
                    <a:ea typeface="Microsoft YaHei" panose="020B0503020204020204" pitchFamily="34" charset="-122"/>
                  </a:endParaRPr>
                </a:p>
              </p:txBody>
            </p:sp>
            <p:sp>
              <p:nvSpPr>
                <p:cNvPr id="97" name="Rectangle 327">
                  <a:extLst>
                    <a:ext uri="{FF2B5EF4-FFF2-40B4-BE49-F238E27FC236}">
                      <a16:creationId xmlns:a16="http://schemas.microsoft.com/office/drawing/2014/main" id="{AC45B550-92CC-4BCC-9E6C-A00845864255}"/>
                    </a:ext>
                    <a:ext uri="{C183D7F6-B498-43B3-948B-1728B52AA6E4}">
                      <adec:decorative xmlns:adec="http://schemas.microsoft.com/office/drawing/2017/decorative" val="1"/>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panose="020B0402040204020203" pitchFamily="34" charset="0"/>
                    <a:ea typeface="Microsoft YaHei" panose="020B0503020204020204" pitchFamily="34" charset="-122"/>
                  </a:endParaRPr>
                </a:p>
              </p:txBody>
            </p:sp>
          </p:grpSp>
        </p:grpSp>
      </p:grpSp>
      <p:grpSp>
        <p:nvGrpSpPr>
          <p:cNvPr id="24" name="Group 23" descr="包含分析的报告的图形。">
            <a:extLst>
              <a:ext uri="{FF2B5EF4-FFF2-40B4-BE49-F238E27FC236}">
                <a16:creationId xmlns:a16="http://schemas.microsoft.com/office/drawing/2014/main" id="{3A4ADCA0-7419-49B6-8259-19F898CD1D5A}"/>
              </a:ext>
            </a:extLst>
          </p:cNvPr>
          <p:cNvGrpSpPr/>
          <p:nvPr/>
        </p:nvGrpSpPr>
        <p:grpSpPr>
          <a:xfrm>
            <a:off x="9825671" y="1190590"/>
            <a:ext cx="1412248" cy="1253357"/>
            <a:chOff x="9826198" y="1769752"/>
            <a:chExt cx="1412448" cy="125353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585500" cy="309424"/>
            </a:xfrm>
            <a:prstGeom prst="rect">
              <a:avLst/>
            </a:prstGeom>
          </p:spPr>
          <p:txBody>
            <a:bodyPr wrap="none">
              <a:spAutoFit/>
            </a:bodyPr>
            <a:lstStyle/>
            <a:p>
              <a:pPr defTabSz="913927" fontAlgn="base">
                <a:lnSpc>
                  <a:spcPct val="90000"/>
                </a:lnSpc>
                <a:spcBef>
                  <a:spcPts val="588"/>
                </a:spcBef>
                <a:spcAft>
                  <a:spcPct val="0"/>
                </a:spcAft>
              </a:pPr>
              <a:r>
                <a:rPr lang="zh-CN" altLang="en-US" sz="1567" dirty="0">
                  <a:solidFill>
                    <a:srgbClr val="353535"/>
                  </a:solidFill>
                  <a:latin typeface="Segoe UI Semilight" panose="020B0402040204020203" pitchFamily="34" charset="0"/>
                  <a:ea typeface="Microsoft YaHei" panose="020B0503020204020204" pitchFamily="34" charset="-122"/>
                  <a:cs typeface="Segoe UI" pitchFamily="34" charset="0"/>
                </a:rPr>
                <a:t>分析</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 uri="{C183D7F6-B498-43B3-948B-1728B52AA6E4}">
                      <adec:decorative xmlns:adec="http://schemas.microsoft.com/office/drawing/2017/decorative" val="1"/>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5" name="Rectangle 294">
                  <a:extLst>
                    <a:ext uri="{FF2B5EF4-FFF2-40B4-BE49-F238E27FC236}">
                      <a16:creationId xmlns:a16="http://schemas.microsoft.com/office/drawing/2014/main" id="{256A6ABE-1B02-4439-A7D1-71DF89A257C4}"/>
                    </a:ext>
                    <a:ext uri="{C183D7F6-B498-43B3-948B-1728B52AA6E4}">
                      <adec:decorative xmlns:adec="http://schemas.microsoft.com/office/drawing/2017/decorative" val="1"/>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6" name="Rectangle 295">
                  <a:extLst>
                    <a:ext uri="{FF2B5EF4-FFF2-40B4-BE49-F238E27FC236}">
                      <a16:creationId xmlns:a16="http://schemas.microsoft.com/office/drawing/2014/main" id="{745350FF-2538-4D90-AA8A-8B5F7C27F09D}"/>
                    </a:ext>
                    <a:ext uri="{C183D7F6-B498-43B3-948B-1728B52AA6E4}">
                      <adec:decorative xmlns:adec="http://schemas.microsoft.com/office/drawing/2017/decorative" val="1"/>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7" name="Rectangle 296">
                  <a:extLst>
                    <a:ext uri="{FF2B5EF4-FFF2-40B4-BE49-F238E27FC236}">
                      <a16:creationId xmlns:a16="http://schemas.microsoft.com/office/drawing/2014/main" id="{35D15048-53D2-45B2-81F7-2B9ADCA8AA04}"/>
                    </a:ext>
                    <a:ext uri="{C183D7F6-B498-43B3-948B-1728B52AA6E4}">
                      <adec:decorative xmlns:adec="http://schemas.microsoft.com/office/drawing/2017/decorative" val="1"/>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8" name="Rectangle 297">
                  <a:extLst>
                    <a:ext uri="{FF2B5EF4-FFF2-40B4-BE49-F238E27FC236}">
                      <a16:creationId xmlns:a16="http://schemas.microsoft.com/office/drawing/2014/main" id="{8EB8E23F-4B4D-4201-82B3-D34BCDF7BF14}"/>
                    </a:ext>
                    <a:ext uri="{C183D7F6-B498-43B3-948B-1728B52AA6E4}">
                      <adec:decorative xmlns:adec="http://schemas.microsoft.com/office/drawing/2017/decorative" val="1"/>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9" name="Rectangle 298">
                  <a:extLst>
                    <a:ext uri="{FF2B5EF4-FFF2-40B4-BE49-F238E27FC236}">
                      <a16:creationId xmlns:a16="http://schemas.microsoft.com/office/drawing/2014/main" id="{16DBCD3D-1C3C-42E0-95B6-965267CE546D}"/>
                    </a:ext>
                    <a:ext uri="{C183D7F6-B498-43B3-948B-1728B52AA6E4}">
                      <adec:decorative xmlns:adec="http://schemas.microsoft.com/office/drawing/2017/decorative" val="1"/>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0" name="Rectangle 299">
                  <a:extLst>
                    <a:ext uri="{FF2B5EF4-FFF2-40B4-BE49-F238E27FC236}">
                      <a16:creationId xmlns:a16="http://schemas.microsoft.com/office/drawing/2014/main" id="{0FAA80F4-606A-428C-9B7D-3571E2B38228}"/>
                    </a:ext>
                    <a:ext uri="{C183D7F6-B498-43B3-948B-1728B52AA6E4}">
                      <adec:decorative xmlns:adec="http://schemas.microsoft.com/office/drawing/2017/decorative" val="1"/>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1" name="Rectangle 300">
                  <a:extLst>
                    <a:ext uri="{FF2B5EF4-FFF2-40B4-BE49-F238E27FC236}">
                      <a16:creationId xmlns:a16="http://schemas.microsoft.com/office/drawing/2014/main" id="{CE0EEB91-8DDC-4421-8EE1-FD5309BF0FB8}"/>
                    </a:ext>
                    <a:ext uri="{C183D7F6-B498-43B3-948B-1728B52AA6E4}">
                      <adec:decorative xmlns:adec="http://schemas.microsoft.com/office/drawing/2017/decorative" val="1"/>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2" name="Rectangle 301">
                  <a:extLst>
                    <a:ext uri="{FF2B5EF4-FFF2-40B4-BE49-F238E27FC236}">
                      <a16:creationId xmlns:a16="http://schemas.microsoft.com/office/drawing/2014/main" id="{7DEA1FB3-E00E-49F2-AB68-F1ED1EF6B578}"/>
                    </a:ext>
                    <a:ext uri="{C183D7F6-B498-43B3-948B-1728B52AA6E4}">
                      <adec:decorative xmlns:adec="http://schemas.microsoft.com/office/drawing/2017/decorative" val="1"/>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303" name="Rectangle 302">
                  <a:extLst>
                    <a:ext uri="{FF2B5EF4-FFF2-40B4-BE49-F238E27FC236}">
                      <a16:creationId xmlns:a16="http://schemas.microsoft.com/office/drawing/2014/main" id="{07F735D5-AB38-453E-A345-0849AFC54C74}"/>
                    </a:ext>
                    <a:ext uri="{C183D7F6-B498-43B3-948B-1728B52AA6E4}">
                      <adec:decorative xmlns:adec="http://schemas.microsoft.com/office/drawing/2017/decorative" val="1"/>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 uri="{C183D7F6-B498-43B3-948B-1728B52AA6E4}">
                        <adec:decorative xmlns:adec="http://schemas.microsoft.com/office/drawing/2017/decorative" val="1"/>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3" name="Rectangle 292">
                    <a:extLst>
                      <a:ext uri="{FF2B5EF4-FFF2-40B4-BE49-F238E27FC236}">
                        <a16:creationId xmlns:a16="http://schemas.microsoft.com/office/drawing/2014/main" id="{9CFD0D07-D986-4C0E-B05D-A04562BAFC1A}"/>
                      </a:ext>
                      <a:ext uri="{C183D7F6-B498-43B3-948B-1728B52AA6E4}">
                        <adec:decorative xmlns:adec="http://schemas.microsoft.com/office/drawing/2017/decorative" val="1"/>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 uri="{C183D7F6-B498-43B3-948B-1728B52AA6E4}">
                        <adec:decorative xmlns:adec="http://schemas.microsoft.com/office/drawing/2017/decorative" val="1"/>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91" name="Rectangle 290">
                    <a:extLst>
                      <a:ext uri="{FF2B5EF4-FFF2-40B4-BE49-F238E27FC236}">
                        <a16:creationId xmlns:a16="http://schemas.microsoft.com/office/drawing/2014/main" id="{60A6BF1F-1130-4593-A9C4-DDAB29638CC9}"/>
                      </a:ext>
                      <a:ext uri="{C183D7F6-B498-43B3-948B-1728B52AA6E4}">
                        <adec:decorative xmlns:adec="http://schemas.microsoft.com/office/drawing/2017/decorative" val="1"/>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 uri="{C183D7F6-B498-43B3-948B-1728B52AA6E4}">
                        <adec:decorative xmlns:adec="http://schemas.microsoft.com/office/drawing/2017/decorative" val="1"/>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9" name="Rectangle 288">
                    <a:extLst>
                      <a:ext uri="{FF2B5EF4-FFF2-40B4-BE49-F238E27FC236}">
                        <a16:creationId xmlns:a16="http://schemas.microsoft.com/office/drawing/2014/main" id="{4193679A-E661-4393-8525-F2651CABC9D9}"/>
                      </a:ext>
                      <a:ext uri="{C183D7F6-B498-43B3-948B-1728B52AA6E4}">
                        <adec:decorative xmlns:adec="http://schemas.microsoft.com/office/drawing/2017/decorative" val="1"/>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 uri="{C183D7F6-B498-43B3-948B-1728B52AA6E4}">
                          <adec:decorative xmlns:adec="http://schemas.microsoft.com/office/drawing/2017/decorative" val="1"/>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6" name="Rectangle 285">
                      <a:extLst>
                        <a:ext uri="{FF2B5EF4-FFF2-40B4-BE49-F238E27FC236}">
                          <a16:creationId xmlns:a16="http://schemas.microsoft.com/office/drawing/2014/main" id="{C2208A0E-4F4D-4ED4-9333-3EA11EC23D0C}"/>
                        </a:ext>
                        <a:ext uri="{C183D7F6-B498-43B3-948B-1728B52AA6E4}">
                          <adec:decorative xmlns:adec="http://schemas.microsoft.com/office/drawing/2017/decorative" val="1"/>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7" name="Rectangle 286">
                      <a:extLst>
                        <a:ext uri="{FF2B5EF4-FFF2-40B4-BE49-F238E27FC236}">
                          <a16:creationId xmlns:a16="http://schemas.microsoft.com/office/drawing/2014/main" id="{AD7C0D94-8145-4BE9-8289-BF736CE39840}"/>
                        </a:ext>
                        <a:ext uri="{C183D7F6-B498-43B3-948B-1728B52AA6E4}">
                          <adec:decorative xmlns:adec="http://schemas.microsoft.com/office/drawing/2017/decorative" val="1"/>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 uri="{C183D7F6-B498-43B3-948B-1728B52AA6E4}">
                          <adec:decorative xmlns:adec="http://schemas.microsoft.com/office/drawing/2017/decorative" val="1"/>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2" name="Rectangle 281">
                      <a:extLst>
                        <a:ext uri="{FF2B5EF4-FFF2-40B4-BE49-F238E27FC236}">
                          <a16:creationId xmlns:a16="http://schemas.microsoft.com/office/drawing/2014/main" id="{586B0D87-8C05-40B2-A4BD-B8912AD55664}"/>
                        </a:ext>
                        <a:ext uri="{C183D7F6-B498-43B3-948B-1728B52AA6E4}">
                          <adec:decorative xmlns:adec="http://schemas.microsoft.com/office/drawing/2017/decorative" val="1"/>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3" name="Rectangle 282">
                      <a:extLst>
                        <a:ext uri="{FF2B5EF4-FFF2-40B4-BE49-F238E27FC236}">
                          <a16:creationId xmlns:a16="http://schemas.microsoft.com/office/drawing/2014/main" id="{C2930B3F-23D5-48AC-9E79-26A351467B4A}"/>
                        </a:ext>
                        <a:ext uri="{C183D7F6-B498-43B3-948B-1728B52AA6E4}">
                          <adec:decorative xmlns:adec="http://schemas.microsoft.com/office/drawing/2017/decorative" val="1"/>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84" name="Rectangle 283">
                      <a:extLst>
                        <a:ext uri="{FF2B5EF4-FFF2-40B4-BE49-F238E27FC236}">
                          <a16:creationId xmlns:a16="http://schemas.microsoft.com/office/drawing/2014/main" id="{E2520575-4406-4D5E-B302-90FE1E406769}"/>
                        </a:ext>
                        <a:ext uri="{C183D7F6-B498-43B3-948B-1728B52AA6E4}">
                          <adec:decorative xmlns:adec="http://schemas.microsoft.com/office/drawing/2017/decorative" val="1"/>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 uri="{C183D7F6-B498-43B3-948B-1728B52AA6E4}">
                          <adec:decorative xmlns:adec="http://schemas.microsoft.com/office/drawing/2017/decorative" val="1"/>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6" name="Rectangle 275">
                      <a:extLst>
                        <a:ext uri="{FF2B5EF4-FFF2-40B4-BE49-F238E27FC236}">
                          <a16:creationId xmlns:a16="http://schemas.microsoft.com/office/drawing/2014/main" id="{04C34A81-B9CC-4669-B508-4AA843C6AE04}"/>
                        </a:ext>
                        <a:ext uri="{C183D7F6-B498-43B3-948B-1728B52AA6E4}">
                          <adec:decorative xmlns:adec="http://schemas.microsoft.com/office/drawing/2017/decorative" val="1"/>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7" name="Rectangle 276">
                      <a:extLst>
                        <a:ext uri="{FF2B5EF4-FFF2-40B4-BE49-F238E27FC236}">
                          <a16:creationId xmlns:a16="http://schemas.microsoft.com/office/drawing/2014/main" id="{E6F4CBE2-E522-4749-ABC5-73DB24026C44}"/>
                        </a:ext>
                        <a:ext uri="{C183D7F6-B498-43B3-948B-1728B52AA6E4}">
                          <adec:decorative xmlns:adec="http://schemas.microsoft.com/office/drawing/2017/decorative" val="1"/>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8" name="Rectangle 277">
                      <a:extLst>
                        <a:ext uri="{FF2B5EF4-FFF2-40B4-BE49-F238E27FC236}">
                          <a16:creationId xmlns:a16="http://schemas.microsoft.com/office/drawing/2014/main" id="{5042290D-9F8A-4B83-89EF-09EA5F5DA22B}"/>
                        </a:ext>
                        <a:ext uri="{C183D7F6-B498-43B3-948B-1728B52AA6E4}">
                          <adec:decorative xmlns:adec="http://schemas.microsoft.com/office/drawing/2017/decorative" val="1"/>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 uri="{C183D7F6-B498-43B3-948B-1728B52AA6E4}">
                          <adec:decorative xmlns:adec="http://schemas.microsoft.com/office/drawing/2017/decorative" val="1"/>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9" name="Rectangle 268">
                      <a:extLst>
                        <a:ext uri="{FF2B5EF4-FFF2-40B4-BE49-F238E27FC236}">
                          <a16:creationId xmlns:a16="http://schemas.microsoft.com/office/drawing/2014/main" id="{476E3870-3A7F-4207-88ED-C903D8628687}"/>
                        </a:ext>
                        <a:ext uri="{C183D7F6-B498-43B3-948B-1728B52AA6E4}">
                          <adec:decorative xmlns:adec="http://schemas.microsoft.com/office/drawing/2017/decorative" val="1"/>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0" name="Rectangle 269">
                      <a:extLst>
                        <a:ext uri="{FF2B5EF4-FFF2-40B4-BE49-F238E27FC236}">
                          <a16:creationId xmlns:a16="http://schemas.microsoft.com/office/drawing/2014/main" id="{BC15D229-87FB-4F58-9D64-EEB93D06CB1C}"/>
                        </a:ext>
                        <a:ext uri="{C183D7F6-B498-43B3-948B-1728B52AA6E4}">
                          <adec:decorative xmlns:adec="http://schemas.microsoft.com/office/drawing/2017/decorative" val="1"/>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1" name="Rectangle 270">
                      <a:extLst>
                        <a:ext uri="{FF2B5EF4-FFF2-40B4-BE49-F238E27FC236}">
                          <a16:creationId xmlns:a16="http://schemas.microsoft.com/office/drawing/2014/main" id="{39F995AB-57C9-49FF-905C-B107796FBBF1}"/>
                        </a:ext>
                        <a:ext uri="{C183D7F6-B498-43B3-948B-1728B52AA6E4}">
                          <adec:decorative xmlns:adec="http://schemas.microsoft.com/office/drawing/2017/decorative" val="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2" name="Rectangle 271">
                      <a:extLst>
                        <a:ext uri="{FF2B5EF4-FFF2-40B4-BE49-F238E27FC236}">
                          <a16:creationId xmlns:a16="http://schemas.microsoft.com/office/drawing/2014/main" id="{D728B64E-FE1E-47AF-A37C-91939E39A2C0}"/>
                        </a:ext>
                        <a:ext uri="{C183D7F6-B498-43B3-948B-1728B52AA6E4}">
                          <adec:decorative xmlns:adec="http://schemas.microsoft.com/office/drawing/2017/decorative" val="1"/>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3" name="Rectangle 272">
                      <a:extLst>
                        <a:ext uri="{FF2B5EF4-FFF2-40B4-BE49-F238E27FC236}">
                          <a16:creationId xmlns:a16="http://schemas.microsoft.com/office/drawing/2014/main" id="{1A520BAA-CC57-4F42-A93F-2FE2A7852CAF}"/>
                        </a:ext>
                        <a:ext uri="{C183D7F6-B498-43B3-948B-1728B52AA6E4}">
                          <adec:decorative xmlns:adec="http://schemas.microsoft.com/office/drawing/2017/decorative" val="1"/>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74" name="Rectangle 273">
                      <a:extLst>
                        <a:ext uri="{FF2B5EF4-FFF2-40B4-BE49-F238E27FC236}">
                          <a16:creationId xmlns:a16="http://schemas.microsoft.com/office/drawing/2014/main" id="{7EB7884D-074F-4FC5-9F72-1279C8BC5127}"/>
                        </a:ext>
                        <a:ext uri="{C183D7F6-B498-43B3-948B-1728B52AA6E4}">
                          <adec:decorative xmlns:adec="http://schemas.microsoft.com/office/drawing/2017/decorative" val="1"/>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 uri="{C183D7F6-B498-43B3-948B-1728B52AA6E4}">
                          <adec:decorative xmlns:adec="http://schemas.microsoft.com/office/drawing/2017/decorative" val="1"/>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4" name="Rectangle 263">
                      <a:extLst>
                        <a:ext uri="{FF2B5EF4-FFF2-40B4-BE49-F238E27FC236}">
                          <a16:creationId xmlns:a16="http://schemas.microsoft.com/office/drawing/2014/main" id="{3E586115-77FF-4FCB-BDA3-3FFD3FB79C9A}"/>
                        </a:ext>
                        <a:ext uri="{C183D7F6-B498-43B3-948B-1728B52AA6E4}">
                          <adec:decorative xmlns:adec="http://schemas.microsoft.com/office/drawing/2017/decorative" val="1"/>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5" name="Rectangle 264">
                      <a:extLst>
                        <a:ext uri="{FF2B5EF4-FFF2-40B4-BE49-F238E27FC236}">
                          <a16:creationId xmlns:a16="http://schemas.microsoft.com/office/drawing/2014/main" id="{67EA9880-32FB-47CA-B39C-55AB0541140A}"/>
                        </a:ext>
                        <a:ext uri="{C183D7F6-B498-43B3-948B-1728B52AA6E4}">
                          <adec:decorative xmlns:adec="http://schemas.microsoft.com/office/drawing/2017/decorative" val="1"/>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 uri="{C183D7F6-B498-43B3-948B-1728B52AA6E4}">
                          <adec:decorative xmlns:adec="http://schemas.microsoft.com/office/drawing/2017/decorative" val="1"/>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1" name="Rectangle 260">
                      <a:extLst>
                        <a:ext uri="{FF2B5EF4-FFF2-40B4-BE49-F238E27FC236}">
                          <a16:creationId xmlns:a16="http://schemas.microsoft.com/office/drawing/2014/main" id="{D8EBAAC5-D1E4-4CE7-94EB-9F42DB6EA192}"/>
                        </a:ext>
                        <a:ext uri="{C183D7F6-B498-43B3-948B-1728B52AA6E4}">
                          <adec:decorative xmlns:adec="http://schemas.microsoft.com/office/drawing/2017/decorative" val="1"/>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62" name="Rectangle 261">
                      <a:extLst>
                        <a:ext uri="{FF2B5EF4-FFF2-40B4-BE49-F238E27FC236}">
                          <a16:creationId xmlns:a16="http://schemas.microsoft.com/office/drawing/2014/main" id="{F56A058A-DE1A-42BB-A7F9-A6B8F5717EB4}"/>
                        </a:ext>
                        <a:ext uri="{C183D7F6-B498-43B3-948B-1728B52AA6E4}">
                          <adec:decorative xmlns:adec="http://schemas.microsoft.com/office/drawing/2017/decorative" val="1"/>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 uri="{C183D7F6-B498-43B3-948B-1728B52AA6E4}">
                        <adec:decorative xmlns:adec="http://schemas.microsoft.com/office/drawing/2017/decorative" val="1"/>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7" name="Rectangle 256">
                    <a:extLst>
                      <a:ext uri="{FF2B5EF4-FFF2-40B4-BE49-F238E27FC236}">
                        <a16:creationId xmlns:a16="http://schemas.microsoft.com/office/drawing/2014/main" id="{BE8AE21A-4562-4478-8C74-25CF08C7B764}"/>
                      </a:ext>
                      <a:ext uri="{C183D7F6-B498-43B3-948B-1728B52AA6E4}">
                        <adec:decorative xmlns:adec="http://schemas.microsoft.com/office/drawing/2017/decorative" val="1"/>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 uri="{C183D7F6-B498-43B3-948B-1728B52AA6E4}">
                        <adec:decorative xmlns:adec="http://schemas.microsoft.com/office/drawing/2017/decorative" val="1"/>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5" name="Rectangle 254">
                    <a:extLst>
                      <a:ext uri="{FF2B5EF4-FFF2-40B4-BE49-F238E27FC236}">
                        <a16:creationId xmlns:a16="http://schemas.microsoft.com/office/drawing/2014/main" id="{5E34E53C-A960-4869-A4A7-40E6B65B5F6B}"/>
                      </a:ext>
                      <a:ext uri="{C183D7F6-B498-43B3-948B-1728B52AA6E4}">
                        <adec:decorative xmlns:adec="http://schemas.microsoft.com/office/drawing/2017/decorative" val="1"/>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 uri="{C183D7F6-B498-43B3-948B-1728B52AA6E4}">
                          <adec:decorative xmlns:adec="http://schemas.microsoft.com/office/drawing/2017/decorative" val="1"/>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9" name="Rectangle 248">
                      <a:extLst>
                        <a:ext uri="{FF2B5EF4-FFF2-40B4-BE49-F238E27FC236}">
                          <a16:creationId xmlns:a16="http://schemas.microsoft.com/office/drawing/2014/main" id="{98CA407E-4BDC-4498-9A95-131243181F94}"/>
                        </a:ext>
                        <a:ext uri="{C183D7F6-B498-43B3-948B-1728B52AA6E4}">
                          <adec:decorative xmlns:adec="http://schemas.microsoft.com/office/drawing/2017/decorative" val="1"/>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0" name="Rectangle 249">
                      <a:extLst>
                        <a:ext uri="{FF2B5EF4-FFF2-40B4-BE49-F238E27FC236}">
                          <a16:creationId xmlns:a16="http://schemas.microsoft.com/office/drawing/2014/main" id="{B55E7139-B627-46CF-BC0A-C4E3F972EBCB}"/>
                        </a:ext>
                        <a:ext uri="{C183D7F6-B498-43B3-948B-1728B52AA6E4}">
                          <adec:decorative xmlns:adec="http://schemas.microsoft.com/office/drawing/2017/decorative" val="1"/>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1" name="Rectangle 250">
                      <a:extLst>
                        <a:ext uri="{FF2B5EF4-FFF2-40B4-BE49-F238E27FC236}">
                          <a16:creationId xmlns:a16="http://schemas.microsoft.com/office/drawing/2014/main" id="{8CD01EAD-881D-4EB6-B3D8-217E0C89242B}"/>
                        </a:ext>
                        <a:ext uri="{C183D7F6-B498-43B3-948B-1728B52AA6E4}">
                          <adec:decorative xmlns:adec="http://schemas.microsoft.com/office/drawing/2017/decorative" val="1"/>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2" name="Rectangle 251">
                      <a:extLst>
                        <a:ext uri="{FF2B5EF4-FFF2-40B4-BE49-F238E27FC236}">
                          <a16:creationId xmlns:a16="http://schemas.microsoft.com/office/drawing/2014/main" id="{1BFE5015-C530-4927-A3B4-644387E1B351}"/>
                        </a:ext>
                        <a:ext uri="{C183D7F6-B498-43B3-948B-1728B52AA6E4}">
                          <adec:decorative xmlns:adec="http://schemas.microsoft.com/office/drawing/2017/decorative" val="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53" name="Rectangle 252">
                      <a:extLst>
                        <a:ext uri="{FF2B5EF4-FFF2-40B4-BE49-F238E27FC236}">
                          <a16:creationId xmlns:a16="http://schemas.microsoft.com/office/drawing/2014/main" id="{01680CFD-0F5F-4398-8BC6-75626BB05F67}"/>
                        </a:ext>
                        <a:ext uri="{C183D7F6-B498-43B3-948B-1728B52AA6E4}">
                          <adec:decorative xmlns:adec="http://schemas.microsoft.com/office/drawing/2017/decorative" val="1"/>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3" name="Rectangle 242">
                      <a:extLst>
                        <a:ext uri="{FF2B5EF4-FFF2-40B4-BE49-F238E27FC236}">
                          <a16:creationId xmlns:a16="http://schemas.microsoft.com/office/drawing/2014/main" id="{E6201026-A097-4417-BC0B-66F13CF9EFD4}"/>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4" name="Rectangle 243">
                      <a:extLst>
                        <a:ext uri="{FF2B5EF4-FFF2-40B4-BE49-F238E27FC236}">
                          <a16:creationId xmlns:a16="http://schemas.microsoft.com/office/drawing/2014/main" id="{D3FFB916-718E-4364-9C25-8A1CAB06A950}"/>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5" name="Rectangle 244">
                      <a:extLst>
                        <a:ext uri="{FF2B5EF4-FFF2-40B4-BE49-F238E27FC236}">
                          <a16:creationId xmlns:a16="http://schemas.microsoft.com/office/drawing/2014/main" id="{2589A097-5392-485A-AD99-82CA1622C2D6}"/>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6" name="Rectangle 245">
                      <a:extLst>
                        <a:ext uri="{FF2B5EF4-FFF2-40B4-BE49-F238E27FC236}">
                          <a16:creationId xmlns:a16="http://schemas.microsoft.com/office/drawing/2014/main" id="{62D7F4AB-4891-4974-941D-2D9B686D0150}"/>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47" name="Rectangle 246">
                      <a:extLst>
                        <a:ext uri="{FF2B5EF4-FFF2-40B4-BE49-F238E27FC236}">
                          <a16:creationId xmlns:a16="http://schemas.microsoft.com/office/drawing/2014/main" id="{64D5B020-C150-48CC-9A67-1308F33E7EF9}"/>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5" name="Rectangle 234">
                      <a:extLst>
                        <a:ext uri="{FF2B5EF4-FFF2-40B4-BE49-F238E27FC236}">
                          <a16:creationId xmlns:a16="http://schemas.microsoft.com/office/drawing/2014/main" id="{1EB4B33E-A83D-479C-96E2-7328E47E2CD5}"/>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6" name="Rectangle 235">
                      <a:extLst>
                        <a:ext uri="{FF2B5EF4-FFF2-40B4-BE49-F238E27FC236}">
                          <a16:creationId xmlns:a16="http://schemas.microsoft.com/office/drawing/2014/main" id="{7F0B9A80-50C5-4350-A9DD-4DDBBB2B4412}"/>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7" name="Rectangle 236">
                      <a:extLst>
                        <a:ext uri="{FF2B5EF4-FFF2-40B4-BE49-F238E27FC236}">
                          <a16:creationId xmlns:a16="http://schemas.microsoft.com/office/drawing/2014/main" id="{E4C53C28-5092-412E-8389-ACC8208E13A9}"/>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8" name="Rectangle 237">
                      <a:extLst>
                        <a:ext uri="{FF2B5EF4-FFF2-40B4-BE49-F238E27FC236}">
                          <a16:creationId xmlns:a16="http://schemas.microsoft.com/office/drawing/2014/main" id="{FB559FD3-7A26-4DB9-BBF8-528B876DE1D3}"/>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9" name="Rectangle 238">
                      <a:extLst>
                        <a:ext uri="{FF2B5EF4-FFF2-40B4-BE49-F238E27FC236}">
                          <a16:creationId xmlns:a16="http://schemas.microsoft.com/office/drawing/2014/main" id="{B82FE42C-82B8-4C5B-B0D7-9478E45AA25D}"/>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 uri="{C183D7F6-B498-43B3-948B-1728B52AA6E4}">
                          <adec:decorative xmlns:adec="http://schemas.microsoft.com/office/drawing/2017/decorative" val="1"/>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29" name="Rectangle 228">
                      <a:extLst>
                        <a:ext uri="{FF2B5EF4-FFF2-40B4-BE49-F238E27FC236}">
                          <a16:creationId xmlns:a16="http://schemas.microsoft.com/office/drawing/2014/main" id="{2FB5A4DE-0C89-46DE-852C-AF8E812F14BB}"/>
                        </a:ext>
                        <a:ext uri="{C183D7F6-B498-43B3-948B-1728B52AA6E4}">
                          <adec:decorative xmlns:adec="http://schemas.microsoft.com/office/drawing/2017/decorative" val="1"/>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0" name="Rectangle 229">
                      <a:extLst>
                        <a:ext uri="{FF2B5EF4-FFF2-40B4-BE49-F238E27FC236}">
                          <a16:creationId xmlns:a16="http://schemas.microsoft.com/office/drawing/2014/main" id="{3325D263-E13C-43EE-8FD2-2D5529B03E89}"/>
                        </a:ext>
                        <a:ext uri="{C183D7F6-B498-43B3-948B-1728B52AA6E4}">
                          <adec:decorative xmlns:adec="http://schemas.microsoft.com/office/drawing/2017/decorative" val="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1" name="Rectangle 230">
                      <a:extLst>
                        <a:ext uri="{FF2B5EF4-FFF2-40B4-BE49-F238E27FC236}">
                          <a16:creationId xmlns:a16="http://schemas.microsoft.com/office/drawing/2014/main" id="{06EE2D41-AC9B-4942-98B3-41FECCE1ECDD}"/>
                        </a:ext>
                        <a:ext uri="{C183D7F6-B498-43B3-948B-1728B52AA6E4}">
                          <adec:decorative xmlns:adec="http://schemas.microsoft.com/office/drawing/2017/decorative" val="1"/>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2" name="Rectangle 231">
                      <a:extLst>
                        <a:ext uri="{FF2B5EF4-FFF2-40B4-BE49-F238E27FC236}">
                          <a16:creationId xmlns:a16="http://schemas.microsoft.com/office/drawing/2014/main" id="{57F94EC3-949F-4561-BB41-D8AF12AF7544}"/>
                        </a:ext>
                        <a:ext uri="{C183D7F6-B498-43B3-948B-1728B52AA6E4}">
                          <adec:decorative xmlns:adec="http://schemas.microsoft.com/office/drawing/2017/decorative" val="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33" name="Rectangle 232">
                      <a:extLst>
                        <a:ext uri="{FF2B5EF4-FFF2-40B4-BE49-F238E27FC236}">
                          <a16:creationId xmlns:a16="http://schemas.microsoft.com/office/drawing/2014/main" id="{58144784-C59E-4FE1-803D-9D054FDD2ED7}"/>
                        </a:ext>
                        <a:ext uri="{C183D7F6-B498-43B3-948B-1728B52AA6E4}">
                          <adec:decorative xmlns:adec="http://schemas.microsoft.com/office/drawing/2017/decorative" val="1"/>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 uri="{C183D7F6-B498-43B3-948B-1728B52AA6E4}">
                      <adec:decorative xmlns:adec="http://schemas.microsoft.com/office/drawing/2017/decorative" val="1"/>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 uri="{C183D7F6-B498-43B3-948B-1728B52AA6E4}">
                        <adec:decorative xmlns:adec="http://schemas.microsoft.com/office/drawing/2017/decorative" val="1"/>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1" name="Rectangle 210">
                    <a:extLst>
                      <a:ext uri="{FF2B5EF4-FFF2-40B4-BE49-F238E27FC236}">
                        <a16:creationId xmlns:a16="http://schemas.microsoft.com/office/drawing/2014/main" id="{110C5DF2-93B9-4196-99B1-DECA834BD7AF}"/>
                      </a:ext>
                      <a:ext uri="{C183D7F6-B498-43B3-948B-1728B52AA6E4}">
                        <adec:decorative xmlns:adec="http://schemas.microsoft.com/office/drawing/2017/decorative" val="1"/>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2" name="Rectangle 211">
                    <a:extLst>
                      <a:ext uri="{FF2B5EF4-FFF2-40B4-BE49-F238E27FC236}">
                        <a16:creationId xmlns:a16="http://schemas.microsoft.com/office/drawing/2014/main" id="{CAF7D93F-4919-47AE-A584-5A7D1D26A827}"/>
                      </a:ext>
                      <a:ext uri="{C183D7F6-B498-43B3-948B-1728B52AA6E4}">
                        <adec:decorative xmlns:adec="http://schemas.microsoft.com/office/drawing/2017/decorative" val="1"/>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3" name="Rectangle 212">
                    <a:extLst>
                      <a:ext uri="{FF2B5EF4-FFF2-40B4-BE49-F238E27FC236}">
                        <a16:creationId xmlns:a16="http://schemas.microsoft.com/office/drawing/2014/main" id="{A9EE7BC2-8EA2-4E15-BA29-3A869DC2E39D}"/>
                      </a:ext>
                      <a:ext uri="{C183D7F6-B498-43B3-948B-1728B52AA6E4}">
                        <adec:decorative xmlns:adec="http://schemas.microsoft.com/office/drawing/2017/decorative" val="1"/>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4" name="Circle: Hollow 213">
                    <a:extLst>
                      <a:ext uri="{FF2B5EF4-FFF2-40B4-BE49-F238E27FC236}">
                        <a16:creationId xmlns:a16="http://schemas.microsoft.com/office/drawing/2014/main" id="{4A4B32A3-D001-487C-B350-DFF091415253}"/>
                      </a:ext>
                      <a:ext uri="{C183D7F6-B498-43B3-948B-1728B52AA6E4}">
                        <adec:decorative xmlns:adec="http://schemas.microsoft.com/office/drawing/2017/decorative" val="1"/>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 uri="{C183D7F6-B498-43B3-948B-1728B52AA6E4}">
                        <adec:decorative xmlns:adec="http://schemas.microsoft.com/office/drawing/2017/decorative" val="1"/>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 uri="{C183D7F6-B498-43B3-948B-1728B52AA6E4}">
                      <adec:decorative xmlns:adec="http://schemas.microsoft.com/office/drawing/2017/decorative" val="1"/>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2" name="Rectangle 131">
                  <a:extLst>
                    <a:ext uri="{FF2B5EF4-FFF2-40B4-BE49-F238E27FC236}">
                      <a16:creationId xmlns:a16="http://schemas.microsoft.com/office/drawing/2014/main" id="{369CB8AD-3458-48BC-858A-76BE84F1B9B6}"/>
                    </a:ext>
                    <a:ext uri="{C183D7F6-B498-43B3-948B-1728B52AA6E4}">
                      <adec:decorative xmlns:adec="http://schemas.microsoft.com/office/drawing/2017/decorative" val="1"/>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3" name="Rectangle 132">
                  <a:extLst>
                    <a:ext uri="{FF2B5EF4-FFF2-40B4-BE49-F238E27FC236}">
                      <a16:creationId xmlns:a16="http://schemas.microsoft.com/office/drawing/2014/main" id="{7CC38D4B-85C6-4581-B86C-001B7320AA85}"/>
                    </a:ext>
                    <a:ext uri="{C183D7F6-B498-43B3-948B-1728B52AA6E4}">
                      <adec:decorative xmlns:adec="http://schemas.microsoft.com/office/drawing/2017/decorative" val="1"/>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4" name="Rectangle 133">
                  <a:extLst>
                    <a:ext uri="{FF2B5EF4-FFF2-40B4-BE49-F238E27FC236}">
                      <a16:creationId xmlns:a16="http://schemas.microsoft.com/office/drawing/2014/main" id="{C02EDCDA-9DA7-4187-B0D7-24594A4DC609}"/>
                    </a:ext>
                    <a:ext uri="{C183D7F6-B498-43B3-948B-1728B52AA6E4}">
                      <adec:decorative xmlns:adec="http://schemas.microsoft.com/office/drawing/2017/decorative" val="1"/>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7" name="Oval 206">
                    <a:extLst>
                      <a:ext uri="{FF2B5EF4-FFF2-40B4-BE49-F238E27FC236}">
                        <a16:creationId xmlns:a16="http://schemas.microsoft.com/office/drawing/2014/main" id="{F03B347E-F415-47AB-A7D6-A6A26843C12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4" name="Oval 203">
                    <a:extLst>
                      <a:ext uri="{FF2B5EF4-FFF2-40B4-BE49-F238E27FC236}">
                        <a16:creationId xmlns:a16="http://schemas.microsoft.com/office/drawing/2014/main" id="{EC859DD9-10F1-44DF-A6FB-22C92B7B9F32}"/>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201" name="Oval 200">
                    <a:extLst>
                      <a:ext uri="{FF2B5EF4-FFF2-40B4-BE49-F238E27FC236}">
                        <a16:creationId xmlns:a16="http://schemas.microsoft.com/office/drawing/2014/main" id="{6ED1240A-CAFB-4681-8830-29A61C7AF5CB}"/>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7" name="Oval 196">
                    <a:extLst>
                      <a:ext uri="{FF2B5EF4-FFF2-40B4-BE49-F238E27FC236}">
                        <a16:creationId xmlns:a16="http://schemas.microsoft.com/office/drawing/2014/main" id="{6E2C6E8D-D7DA-4647-9496-79890EAA0B5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94" name="Oval 193">
                    <a:extLst>
                      <a:ext uri="{FF2B5EF4-FFF2-40B4-BE49-F238E27FC236}">
                        <a16:creationId xmlns:a16="http://schemas.microsoft.com/office/drawing/2014/main" id="{350FBF50-3556-4AAF-8770-C9C17771336C}"/>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9" name="Oval 188">
                    <a:extLst>
                      <a:ext uri="{FF2B5EF4-FFF2-40B4-BE49-F238E27FC236}">
                        <a16:creationId xmlns:a16="http://schemas.microsoft.com/office/drawing/2014/main" id="{978CD950-6547-4B9A-8C9F-B54B7EEE9EB8}"/>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6" name="Oval 185">
                    <a:extLst>
                      <a:ext uri="{FF2B5EF4-FFF2-40B4-BE49-F238E27FC236}">
                        <a16:creationId xmlns:a16="http://schemas.microsoft.com/office/drawing/2014/main" id="{1C1A1BA7-4EA2-4AAA-9881-9E9B52A879F1}"/>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3" name="Oval 182">
                    <a:extLst>
                      <a:ext uri="{FF2B5EF4-FFF2-40B4-BE49-F238E27FC236}">
                        <a16:creationId xmlns:a16="http://schemas.microsoft.com/office/drawing/2014/main" id="{4EF739DF-BF54-44C2-AAF2-52853A3F6D58}"/>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 uri="{C183D7F6-B498-43B3-948B-1728B52AA6E4}">
                        <adec:decorative xmlns:adec="http://schemas.microsoft.com/office/drawing/2017/decorative" val="1"/>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 uri="{C183D7F6-B498-43B3-948B-1728B52AA6E4}">
                        <adec:decorative xmlns:adec="http://schemas.microsoft.com/office/drawing/2017/decorative" val="1"/>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80" name="Oval 179">
                    <a:extLst>
                      <a:ext uri="{FF2B5EF4-FFF2-40B4-BE49-F238E27FC236}">
                        <a16:creationId xmlns:a16="http://schemas.microsoft.com/office/drawing/2014/main" id="{2CA558C1-91A0-4E9F-B547-B7B09EF49243}"/>
                      </a:ext>
                      <a:ext uri="{C183D7F6-B498-43B3-948B-1728B52AA6E4}">
                        <adec:decorative xmlns:adec="http://schemas.microsoft.com/office/drawing/2017/decorative" val="1"/>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 uri="{C183D7F6-B498-43B3-948B-1728B52AA6E4}">
                        <adec:decorative xmlns:adec="http://schemas.microsoft.com/office/drawing/2017/decorative" val="1"/>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 uri="{C183D7F6-B498-43B3-948B-1728B52AA6E4}">
                          <adec:decorative xmlns:adec="http://schemas.microsoft.com/office/drawing/2017/decorative" val="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 uri="{C183D7F6-B498-43B3-948B-1728B52AA6E4}">
                          <adec:decorative xmlns:adec="http://schemas.microsoft.com/office/drawing/2017/decorative" val="1"/>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 uri="{C183D7F6-B498-43B3-948B-1728B52AA6E4}">
                        <adec:decorative xmlns:adec="http://schemas.microsoft.com/office/drawing/2017/decorative" val="1"/>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 uri="{C183D7F6-B498-43B3-948B-1728B52AA6E4}">
                          <adec:decorative xmlns:adec="http://schemas.microsoft.com/office/drawing/2017/decorative" val="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 uri="{C183D7F6-B498-43B3-948B-1728B52AA6E4}">
                          <adec:decorative xmlns:adec="http://schemas.microsoft.com/office/drawing/2017/decorative" val="1"/>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 uri="{C183D7F6-B498-43B3-948B-1728B52AA6E4}">
                        <adec:decorative xmlns:adec="http://schemas.microsoft.com/office/drawing/2017/decorative" val="1"/>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7" name="Rectangle 116">
                    <a:extLst>
                      <a:ext uri="{FF2B5EF4-FFF2-40B4-BE49-F238E27FC236}">
                        <a16:creationId xmlns:a16="http://schemas.microsoft.com/office/drawing/2014/main" id="{966CB192-740D-4B03-A542-E76E6F0878D4}"/>
                      </a:ext>
                      <a:ext uri="{C183D7F6-B498-43B3-948B-1728B52AA6E4}">
                        <adec:decorative xmlns:adec="http://schemas.microsoft.com/office/drawing/2017/decorative" val="1"/>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 uri="{C183D7F6-B498-43B3-948B-1728B52AA6E4}">
                        <adec:decorative xmlns:adec="http://schemas.microsoft.com/office/drawing/2017/decorative" val="1"/>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 uri="{C183D7F6-B498-43B3-948B-1728B52AA6E4}">
                        <adec:decorative xmlns:adec="http://schemas.microsoft.com/office/drawing/2017/decorative" val="1"/>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 uri="{C183D7F6-B498-43B3-948B-1728B52AA6E4}">
                        <adec:decorative xmlns:adec="http://schemas.microsoft.com/office/drawing/2017/decorative" val="1"/>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 uri="{C183D7F6-B498-43B3-948B-1728B52AA6E4}">
                    <adec:decorative xmlns:adec="http://schemas.microsoft.com/office/drawing/2017/decorative" val="1"/>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27" name="Group 26" descr="Arrow from the list of customers through the cloud, Azure Active Directory to graphic with apps  and analytics.  ">
            <a:extLst>
              <a:ext uri="{FF2B5EF4-FFF2-40B4-BE49-F238E27FC236}">
                <a16:creationId xmlns:a16="http://schemas.microsoft.com/office/drawing/2014/main" id="{2466A6D4-4B4A-4F41-BEC3-74B23D7F5CAC}"/>
              </a:ext>
            </a:extLst>
          </p:cNvPr>
          <p:cNvGrpSpPr/>
          <p:nvPr/>
        </p:nvGrpSpPr>
        <p:grpSpPr>
          <a:xfrm>
            <a:off x="4454908" y="2280712"/>
            <a:ext cx="4064938" cy="256056"/>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 uri="{C183D7F6-B498-43B3-948B-1728B52AA6E4}">
                    <adec:decorative xmlns:adec="http://schemas.microsoft.com/office/drawing/2017/decorative" val="1"/>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36" kern="0">
                  <a:solidFill>
                    <a:srgbClr val="505050"/>
                  </a:solidFill>
                  <a:latin typeface="Segoe UI Semilight" panose="020B0402040204020203" pitchFamily="34" charset="0"/>
                  <a:ea typeface="Microsoft YaHei" panose="020B0503020204020204" pitchFamily="34" charset="-122"/>
                </a:endParaRPr>
              </a:p>
            </p:txBody>
          </p:sp>
          <p:cxnSp>
            <p:nvCxnSpPr>
              <p:cNvPr id="337" name="Straight Connector 336">
                <a:extLst>
                  <a:ext uri="{FF2B5EF4-FFF2-40B4-BE49-F238E27FC236}">
                    <a16:creationId xmlns:a16="http://schemas.microsoft.com/office/drawing/2014/main" id="{F6A9A3F3-52E9-4CFB-B8D6-A7609604901D}"/>
                  </a:ext>
                  <a:ext uri="{C183D7F6-B498-43B3-948B-1728B52AA6E4}">
                    <adec:decorative xmlns:adec="http://schemas.microsoft.com/office/drawing/2017/decorative" val="1"/>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 uri="{C183D7F6-B498-43B3-948B-1728B52AA6E4}">
                    <adec:decorative xmlns:adec="http://schemas.microsoft.com/office/drawing/2017/decorative" val="1"/>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36" kern="0">
                  <a:solidFill>
                    <a:srgbClr val="505050"/>
                  </a:solidFill>
                  <a:latin typeface="Segoe UI Semilight" panose="020B0402040204020203" pitchFamily="34" charset="0"/>
                  <a:ea typeface="Microsoft YaHei" panose="020B0503020204020204" pitchFamily="34" charset="-122"/>
                </a:endParaRPr>
              </a:p>
            </p:txBody>
          </p:sp>
          <p:cxnSp>
            <p:nvCxnSpPr>
              <p:cNvPr id="340" name="Straight Connector 339">
                <a:extLst>
                  <a:ext uri="{FF2B5EF4-FFF2-40B4-BE49-F238E27FC236}">
                    <a16:creationId xmlns:a16="http://schemas.microsoft.com/office/drawing/2014/main" id="{DAB9AB2B-D2BF-4BCE-AD74-6E81EB4454B9}"/>
                  </a:ext>
                  <a:ext uri="{C183D7F6-B498-43B3-948B-1728B52AA6E4}">
                    <adec:decorative xmlns:adec="http://schemas.microsoft.com/office/drawing/2017/decorative" val="1"/>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descr="地球仪的图形。">
            <a:extLst>
              <a:ext uri="{FF2B5EF4-FFF2-40B4-BE49-F238E27FC236}">
                <a16:creationId xmlns:a16="http://schemas.microsoft.com/office/drawing/2014/main" id="{0CF2499D-AAB1-47FB-978B-1899C70CDB00}"/>
              </a:ext>
            </a:extLst>
          </p:cNvPr>
          <p:cNvSpPr>
            <a:spLocks noChangeAspect="1" noEditPoints="1"/>
          </p:cNvSpPr>
          <p:nvPr/>
        </p:nvSpPr>
        <p:spPr bwMode="auto">
          <a:xfrm>
            <a:off x="1638484" y="3996462"/>
            <a:ext cx="1622972" cy="162297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06" name="POI_ECAF" descr="Graphic representing different locations on the globe. ">
            <a:extLst>
              <a:ext uri="{FF2B5EF4-FFF2-40B4-BE49-F238E27FC236}">
                <a16:creationId xmlns:a16="http://schemas.microsoft.com/office/drawing/2014/main" id="{A7B82682-4823-455F-84A3-AF6A74459E48}"/>
              </a:ext>
            </a:extLst>
          </p:cNvPr>
          <p:cNvSpPr>
            <a:spLocks noChangeAspect="1" noEditPoints="1"/>
          </p:cNvSpPr>
          <p:nvPr/>
        </p:nvSpPr>
        <p:spPr bwMode="auto">
          <a:xfrm>
            <a:off x="2897179" y="4321767"/>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07" name="POI_ECAF" descr="Graphic representing different locations on the globe. ">
            <a:extLst>
              <a:ext uri="{FF2B5EF4-FFF2-40B4-BE49-F238E27FC236}">
                <a16:creationId xmlns:a16="http://schemas.microsoft.com/office/drawing/2014/main" id="{513E44DE-5CC8-4748-B5A5-0671E50F98EF}"/>
              </a:ext>
            </a:extLst>
          </p:cNvPr>
          <p:cNvSpPr>
            <a:spLocks noChangeAspect="1" noEditPoints="1"/>
          </p:cNvSpPr>
          <p:nvPr/>
        </p:nvSpPr>
        <p:spPr bwMode="auto">
          <a:xfrm>
            <a:off x="1965309" y="4405283"/>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5" name="POI_ECAF" descr="Graphic representing different locations on the globe. ">
            <a:extLst>
              <a:ext uri="{FF2B5EF4-FFF2-40B4-BE49-F238E27FC236}">
                <a16:creationId xmlns:a16="http://schemas.microsoft.com/office/drawing/2014/main" id="{54FF2129-65A2-4EC2-A686-8B9D583DCC14}"/>
              </a:ext>
            </a:extLst>
          </p:cNvPr>
          <p:cNvSpPr>
            <a:spLocks noChangeAspect="1" noEditPoints="1"/>
          </p:cNvSpPr>
          <p:nvPr/>
        </p:nvSpPr>
        <p:spPr bwMode="auto">
          <a:xfrm>
            <a:off x="2343010" y="4824896"/>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6" name="POI_ECAF" descr="Graphic representing different locations on the globe. ">
            <a:extLst>
              <a:ext uri="{FF2B5EF4-FFF2-40B4-BE49-F238E27FC236}">
                <a16:creationId xmlns:a16="http://schemas.microsoft.com/office/drawing/2014/main" id="{24CE6B5D-5160-4D35-A229-7A550E34FAB0}"/>
              </a:ext>
            </a:extLst>
          </p:cNvPr>
          <p:cNvSpPr>
            <a:spLocks noChangeAspect="1" noEditPoints="1"/>
          </p:cNvSpPr>
          <p:nvPr/>
        </p:nvSpPr>
        <p:spPr bwMode="auto">
          <a:xfrm>
            <a:off x="2445816" y="5153905"/>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7" name="POI_ECAF" descr="Graphic representing different locations on the globe. ">
            <a:extLst>
              <a:ext uri="{FF2B5EF4-FFF2-40B4-BE49-F238E27FC236}">
                <a16:creationId xmlns:a16="http://schemas.microsoft.com/office/drawing/2014/main" id="{E980D662-DEF1-4518-B7BA-C41DA63003AC}"/>
              </a:ext>
            </a:extLst>
          </p:cNvPr>
          <p:cNvSpPr>
            <a:spLocks noChangeAspect="1" noEditPoints="1"/>
          </p:cNvSpPr>
          <p:nvPr/>
        </p:nvSpPr>
        <p:spPr bwMode="auto">
          <a:xfrm>
            <a:off x="1844260" y="5028262"/>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8" name="POI_ECAF" descr="Graphic representing different locations on the globe. ">
            <a:extLst>
              <a:ext uri="{FF2B5EF4-FFF2-40B4-BE49-F238E27FC236}">
                <a16:creationId xmlns:a16="http://schemas.microsoft.com/office/drawing/2014/main" id="{49587C61-C03D-468D-A688-D9654C55FED9}"/>
              </a:ext>
            </a:extLst>
          </p:cNvPr>
          <p:cNvSpPr>
            <a:spLocks noChangeAspect="1" noEditPoints="1"/>
          </p:cNvSpPr>
          <p:nvPr/>
        </p:nvSpPr>
        <p:spPr bwMode="auto">
          <a:xfrm>
            <a:off x="2851488" y="4895173"/>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19" name="POI_ECAF" descr="Graphic representing different locations on the globe. ">
            <a:extLst>
              <a:ext uri="{FF2B5EF4-FFF2-40B4-BE49-F238E27FC236}">
                <a16:creationId xmlns:a16="http://schemas.microsoft.com/office/drawing/2014/main" id="{F8B0A81B-1FF3-4084-A4A7-12FD2243E059}"/>
              </a:ext>
            </a:extLst>
          </p:cNvPr>
          <p:cNvSpPr>
            <a:spLocks noChangeAspect="1" noEditPoints="1"/>
          </p:cNvSpPr>
          <p:nvPr/>
        </p:nvSpPr>
        <p:spPr bwMode="auto">
          <a:xfrm>
            <a:off x="2532902" y="4309267"/>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320" name="POI_ECAF" descr="Graphic representing different locations on the globe. ">
            <a:extLst>
              <a:ext uri="{FF2B5EF4-FFF2-40B4-BE49-F238E27FC236}">
                <a16:creationId xmlns:a16="http://schemas.microsoft.com/office/drawing/2014/main" id="{5998977A-6027-4C02-9EC8-2DED706E71BF}"/>
              </a:ext>
            </a:extLst>
          </p:cNvPr>
          <p:cNvSpPr>
            <a:spLocks noChangeAspect="1" noEditPoints="1"/>
          </p:cNvSpPr>
          <p:nvPr/>
        </p:nvSpPr>
        <p:spPr bwMode="auto">
          <a:xfrm>
            <a:off x="2277571" y="4029660"/>
            <a:ext cx="163353" cy="26139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sz="900">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442744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a:xfrm>
            <a:off x="455995" y="139820"/>
            <a:ext cx="11306469" cy="403079"/>
          </a:xfrm>
        </p:spPr>
        <p:txBody>
          <a:bodyPr/>
          <a:lstStyle/>
          <a:p>
            <a:r>
              <a:rPr lang="zh-CN" altLang="en-US" b="1">
                <a:latin typeface="Segoe UI Semibold" panose="020B0702040204020203" pitchFamily="34" charset="0"/>
                <a:ea typeface="Microsoft YaHei" panose="020B0503020204020204" pitchFamily="34" charset="-122"/>
              </a:rPr>
              <a:t>通往 </a:t>
            </a:r>
            <a:r>
              <a:rPr lang="en-US" altLang="zh-CN" b="1">
                <a:latin typeface="Segoe UI Semibold" panose="020B0702040204020203" pitchFamily="34" charset="0"/>
                <a:ea typeface="Microsoft YaHei" panose="020B0503020204020204" pitchFamily="34" charset="-122"/>
              </a:rPr>
              <a:t>Microsoft </a:t>
            </a:r>
            <a:r>
              <a:rPr lang="zh-CN" altLang="en-US" b="1">
                <a:latin typeface="Segoe UI Semibold" panose="020B0702040204020203" pitchFamily="34" charset="0"/>
                <a:ea typeface="Microsoft YaHei" panose="020B0503020204020204" pitchFamily="34" charset="-122"/>
              </a:rPr>
              <a:t>云</a:t>
            </a:r>
            <a:r>
              <a:rPr lang="zh-CN" altLang="en-US" b="1" dirty="0">
                <a:latin typeface="Segoe UI Semibold" panose="020B0702040204020203" pitchFamily="34" charset="0"/>
                <a:ea typeface="Microsoft YaHei" panose="020B0503020204020204" pitchFamily="34" charset="-122"/>
              </a:rPr>
              <a:t>中数据的通道</a:t>
            </a:r>
          </a:p>
        </p:txBody>
      </p:sp>
      <p:grpSp>
        <p:nvGrpSpPr>
          <p:cNvPr id="7" name="Group 6" descr="表示 Microsoft Graph 是访问 Microsoft Cloud 中所有数据的网关的图形。从Office 365、企业移动性 + 安全性到 Windows 10。">
            <a:extLst>
              <a:ext uri="{FF2B5EF4-FFF2-40B4-BE49-F238E27FC236}">
                <a16:creationId xmlns:a16="http://schemas.microsoft.com/office/drawing/2014/main" id="{DE41CC7C-EA77-4A33-8241-DCC95ECBA2A7}"/>
              </a:ext>
            </a:extLst>
          </p:cNvPr>
          <p:cNvGrpSpPr/>
          <p:nvPr/>
        </p:nvGrpSpPr>
        <p:grpSpPr>
          <a:xfrm>
            <a:off x="557392" y="677814"/>
            <a:ext cx="10261845" cy="4752745"/>
            <a:chOff x="535244" y="690908"/>
            <a:chExt cx="11299337" cy="5243111"/>
          </a:xfrm>
        </p:grpSpPr>
        <p:grpSp>
          <p:nvGrpSpPr>
            <p:cNvPr id="63" name="Group 62">
              <a:extLst>
                <a:ext uri="{FF2B5EF4-FFF2-40B4-BE49-F238E27FC236}">
                  <a16:creationId xmlns:a16="http://schemas.microsoft.com/office/drawing/2014/main" id="{80BE252D-BD24-4AE9-B251-07DB843B93FD}"/>
                </a:ext>
              </a:extLst>
            </p:cNvPr>
            <p:cNvGrpSpPr/>
            <p:nvPr/>
          </p:nvGrpSpPr>
          <p:grpSpPr>
            <a:xfrm>
              <a:off x="8086544" y="4595756"/>
              <a:ext cx="1186443" cy="1063020"/>
              <a:chOff x="7927839" y="5194861"/>
              <a:chExt cx="1163285" cy="1042271"/>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深刻见解</a:t>
                </a:r>
              </a:p>
            </p:txBody>
          </p:sp>
          <p:sp>
            <p:nvSpPr>
              <p:cNvPr id="15" name="Chart_E999" descr="折线图、增长、收益">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061128" y="4633873"/>
              <a:ext cx="1186443" cy="1024903"/>
              <a:chOff x="5941958" y="5232234"/>
              <a:chExt cx="1163285" cy="1004898"/>
            </a:xfrm>
          </p:grpSpPr>
          <p:sp>
            <p:nvSpPr>
              <p:cNvPr id="12" name="TextBox 11">
                <a:extLst>
                  <a:ext uri="{FF2B5EF4-FFF2-40B4-BE49-F238E27FC236}">
                    <a16:creationId xmlns:a16="http://schemas.microsoft.com/office/drawing/2014/main" id="{68A9E39F-D112-4E0F-98CF-A528AF69C235}"/>
                  </a:ext>
                </a:extLst>
              </p:cNvPr>
              <p:cNvSpPr txBox="1"/>
              <p:nvPr/>
            </p:nvSpPr>
            <p:spPr>
              <a:xfrm>
                <a:off x="5941958" y="5970809"/>
                <a:ext cx="1163285"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丰富的内容</a:t>
                </a:r>
              </a:p>
            </p:txBody>
          </p:sp>
          <p:sp>
            <p:nvSpPr>
              <p:cNvPr id="16" name="cloud_2" descr="智能云">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4572788"/>
              <a:ext cx="1623614" cy="1085988"/>
              <a:chOff x="9740163" y="5172341"/>
              <a:chExt cx="1591923" cy="1064791"/>
            </a:xfrm>
          </p:grpSpPr>
          <p:sp>
            <p:nvSpPr>
              <p:cNvPr id="17" name="Stopwatch_E916" descr="秒表、计时器">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algn="ctr" defTabSz="896181">
                  <a:defRPr/>
                </a:pPr>
                <a:endParaRPr lang="en-US" sz="865">
                  <a:gradFill>
                    <a:gsLst>
                      <a:gs pos="0">
                        <a:srgbClr val="505050"/>
                      </a:gs>
                      <a:gs pos="100000">
                        <a:srgbClr val="505050"/>
                      </a:gs>
                    </a:gsLst>
                    <a:lin ang="5400000" scaled="1"/>
                  </a:gradFill>
                  <a:latin typeface="Segoe UI Semilight" panose="020B0402040204020203" pitchFamily="34" charset="0"/>
                  <a:ea typeface="Microsoft YaHei" panose="020B0503020204020204" pitchFamily="34" charset="-122"/>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实时更新</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4554501"/>
              <a:ext cx="1579156" cy="1104275"/>
              <a:chOff x="3682029" y="5154411"/>
              <a:chExt cx="1548333" cy="1082721"/>
            </a:xfrm>
          </p:grpSpPr>
          <p:sp>
            <p:nvSpPr>
              <p:cNvPr id="14" name="people_3" descr="更加个性化的计算">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7867" tIns="43934" rIns="87867" bIns="43934" numCol="1" anchor="t" anchorCtr="0" compatLnSpc="1">
                <a:prstTxWarp prst="textNoShape">
                  <a:avLst/>
                </a:prstTxWarp>
              </a:bodyPr>
              <a:lstStyle/>
              <a:p>
                <a:pPr algn="ctr" defTabSz="896181">
                  <a:defRPr/>
                </a:pPr>
                <a:endParaRPr lang="en-US" sz="1729">
                  <a:gradFill>
                    <a:gsLst>
                      <a:gs pos="0">
                        <a:srgbClr val="505050"/>
                      </a:gs>
                      <a:gs pos="100000">
                        <a:srgbClr val="505050"/>
                      </a:gs>
                    </a:gsLst>
                  </a:gradFill>
                  <a:latin typeface="Segoe UI Semilight" panose="020B0402040204020203" pitchFamily="34" charset="0"/>
                  <a:ea typeface="Microsoft YaHei" panose="020B0503020204020204" pitchFamily="34" charset="-122"/>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26632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14192">
                  <a:defRPr/>
                </a:pPr>
                <a:r>
                  <a:rPr lang="en-US" altLang="zh-CN"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Microsoft </a:t>
                </a:r>
                <a:r>
                  <a:rPr lang="zh-CN" altLang="en-US"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身份</a:t>
                </a:r>
                <a:endPar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80762" y="779497"/>
              <a:ext cx="930051" cy="1738463"/>
              <a:chOff x="4000248" y="1453091"/>
              <a:chExt cx="911898" cy="1704530"/>
            </a:xfrm>
          </p:grpSpPr>
          <p:sp>
            <p:nvSpPr>
              <p:cNvPr id="5" name="Browser_2" descr="里面有一个主页符号的浏览器窗口的图标">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panose="020B0502040204020203" pitchFamily="34" charset="0"/>
                  <a:ea typeface="Microsoft YaHei" panose="020B0503020204020204" pitchFamily="34" charset="-122"/>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4000248" y="2173446"/>
                <a:ext cx="911898" cy="266323"/>
              </a:xfrm>
              <a:prstGeom prst="rect">
                <a:avLst/>
              </a:prstGeom>
              <a:noFill/>
            </p:spPr>
            <p:txBody>
              <a:bodyPr wrap="none" lIns="0" tIns="0" rIns="0" bIns="0" rtlCol="0">
                <a:spAutoFit/>
              </a:bodyPr>
              <a:lstStyle/>
              <a:p>
                <a:pPr algn="ctr" defTabSz="914192">
                  <a:defRPr/>
                </a:pPr>
                <a:r>
                  <a:rPr lang="en-US" altLang="zh-CN" sz="16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Web App</a:t>
                </a:r>
                <a:endPar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cxnSp>
            <p:nvCxnSpPr>
              <p:cNvPr id="23" name="Straight Arrow Connector 135">
                <a:extLst>
                  <a:ext uri="{FF2B5EF4-FFF2-40B4-BE49-F238E27FC236}">
                    <a16:creationId xmlns:a16="http://schemas.microsoft.com/office/drawing/2014/main" id="{4102E9EF-1551-42F4-89BB-CBF98989DACA}"/>
                  </a:ext>
                  <a:ext uri="{C183D7F6-B498-43B3-948B-1728B52AA6E4}">
                    <adec:decorative xmlns:adec="http://schemas.microsoft.com/office/drawing/2017/decorative" val="1"/>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22024" y="855672"/>
              <a:ext cx="1581502" cy="1662288"/>
              <a:chOff x="5707522" y="1527779"/>
              <a:chExt cx="1550633" cy="1629842"/>
            </a:xfrm>
          </p:grpSpPr>
          <p:sp>
            <p:nvSpPr>
              <p:cNvPr id="4" name="HoloLens_EC94" descr="Microsoft HoloLens 的图标">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panose="020B0502040204020203" pitchFamily="34" charset="0"/>
                  <a:ea typeface="Microsoft YaHei" panose="020B0503020204020204" pitchFamily="34" charset="-122"/>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07522" y="2173446"/>
                <a:ext cx="1550633" cy="266323"/>
              </a:xfrm>
              <a:prstGeom prst="rect">
                <a:avLst/>
              </a:prstGeom>
              <a:noFill/>
            </p:spPr>
            <p:txBody>
              <a:bodyPr wrap="non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设备和本地应用</a:t>
                </a:r>
              </a:p>
            </p:txBody>
          </p:sp>
          <p:cxnSp>
            <p:nvCxnSpPr>
              <p:cNvPr id="25" name="Straight Arrow Connector 135">
                <a:extLst>
                  <a:ext uri="{FF2B5EF4-FFF2-40B4-BE49-F238E27FC236}">
                    <a16:creationId xmlns:a16="http://schemas.microsoft.com/office/drawing/2014/main" id="{E395E6A0-AC12-4BAA-B88C-9C90EEE4D732}"/>
                  </a:ext>
                  <a:ext uri="{C183D7F6-B498-43B3-948B-1728B52AA6E4}">
                    <adec:decorative xmlns:adec="http://schemas.microsoft.com/office/drawing/2017/decorative" val="1"/>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350042" y="690908"/>
              <a:ext cx="677787" cy="1827052"/>
              <a:chOff x="8186198" y="1366231"/>
              <a:chExt cx="664558" cy="1791390"/>
            </a:xfrm>
          </p:grpSpPr>
          <p:sp>
            <p:nvSpPr>
              <p:cNvPr id="3" name="Robot_E99A" descr="机器人图标">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186198" y="2173445"/>
                <a:ext cx="664558" cy="266323"/>
              </a:xfrm>
              <a:prstGeom prst="rect">
                <a:avLst/>
              </a:prstGeom>
              <a:noFill/>
            </p:spPr>
            <p:txBody>
              <a:bodyPr wrap="non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机器人</a:t>
                </a:r>
              </a:p>
            </p:txBody>
          </p:sp>
          <p:cxnSp>
            <p:nvCxnSpPr>
              <p:cNvPr id="26" name="Straight Arrow Connector 135">
                <a:extLst>
                  <a:ext uri="{FF2B5EF4-FFF2-40B4-BE49-F238E27FC236}">
                    <a16:creationId xmlns:a16="http://schemas.microsoft.com/office/drawing/2014/main" id="{4B26ACA0-39D9-47C4-9CF0-CA9F32E907C6}"/>
                  </a:ext>
                  <a:ext uri="{C183D7F6-B498-43B3-948B-1728B52AA6E4}">
                    <adec:decorative xmlns:adec="http://schemas.microsoft.com/office/drawing/2017/decorative" val="1"/>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15159" y="803346"/>
              <a:ext cx="1385773" cy="1714614"/>
              <a:chOff x="10014903" y="1476474"/>
              <a:chExt cx="1358724" cy="1681147"/>
            </a:xfrm>
          </p:grpSpPr>
          <p:sp>
            <p:nvSpPr>
              <p:cNvPr id="6" name="DevUpdate_ECC5" descr="时钟图标，周围带有一个顺时针指向的箭头">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14903" y="2173446"/>
                <a:ext cx="1358724" cy="266323"/>
              </a:xfrm>
              <a:prstGeom prst="rect">
                <a:avLst/>
              </a:prstGeom>
              <a:noFill/>
            </p:spPr>
            <p:txBody>
              <a:bodyPr wrap="square" lIns="0" tIns="0" rIns="0" bIns="0" rtlCol="0">
                <a:spAutoFit/>
              </a:bodyPr>
              <a:lstStyle/>
              <a:p>
                <a:pPr algn="ctr" defTabSz="914192">
                  <a:defRPr/>
                </a:pPr>
                <a:r>
                  <a:rPr lang="zh-CN" altLang="en-US" sz="16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后台流程</a:t>
                </a:r>
              </a:p>
            </p:txBody>
          </p:sp>
          <p:cxnSp>
            <p:nvCxnSpPr>
              <p:cNvPr id="27" name="Straight Arrow Connector 135">
                <a:extLst>
                  <a:ext uri="{FF2B5EF4-FFF2-40B4-BE49-F238E27FC236}">
                    <a16:creationId xmlns:a16="http://schemas.microsoft.com/office/drawing/2014/main" id="{2F90BB5E-C933-4A1B-9D49-791966411FE2}"/>
                  </a:ext>
                  <a:ext uri="{C183D7F6-B498-43B3-948B-1728B52AA6E4}">
                    <adec:decorative xmlns:adec="http://schemas.microsoft.com/office/drawing/2017/decorative" val="1"/>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297261"/>
              <a:ext cx="1332981" cy="441391"/>
            </a:xfrm>
            <a:prstGeom prst="rect">
              <a:avLst/>
            </a:prstGeom>
          </p:spPr>
          <p:txBody>
            <a:bodyPr wrap="none">
              <a:spAutoFit/>
            </a:bodyPr>
            <a:lstStyle/>
            <a:p>
              <a:pPr defTabSz="914192">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你的</a:t>
              </a: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应用</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2873208"/>
              <a:ext cx="768158" cy="441391"/>
            </a:xfrm>
            <a:prstGeom prst="rect">
              <a:avLst/>
            </a:prstGeom>
          </p:spPr>
          <p:txBody>
            <a:bodyPr wrap="none">
              <a:spAutoFit/>
            </a:bodyPr>
            <a:lstStyle/>
            <a:p>
              <a:pPr defTabSz="914192">
                <a:defRPr/>
              </a:pP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网关</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447687"/>
              <a:ext cx="1948702" cy="780922"/>
            </a:xfrm>
            <a:prstGeom prst="rect">
              <a:avLst/>
            </a:prstGeom>
          </p:spPr>
          <p:txBody>
            <a:bodyPr wrap="square">
              <a:spAutoFit/>
            </a:bodyPr>
            <a:lstStyle/>
            <a:p>
              <a:pPr defTabSz="914192">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你或你的</a:t>
              </a:r>
              <a:br>
                <a:rPr lang="en-US" altLang="zh-CN"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br>
              <a:r>
                <a:rPr lang="zh-CN" altLang="en-US" sz="2000" b="1" dirty="0">
                  <a:solidFill>
                    <a:srgbClr val="D83B01"/>
                  </a:solidFill>
                  <a:latin typeface="Segoe UI Semibold" panose="020B0702040204020203" pitchFamily="34" charset="0"/>
                  <a:ea typeface="Microsoft YaHei" panose="020B0503020204020204" pitchFamily="34" charset="-122"/>
                  <a:cs typeface="Segoe UI Semibold" panose="020B0702040204020203" pitchFamily="34" charset="0"/>
                </a:rPr>
                <a:t>客户的</a:t>
              </a:r>
              <a:r>
                <a:rPr lang="zh-CN" altLang="en-US" sz="2000" b="1"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数据</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3606031"/>
              <a:ext cx="1414880" cy="441391"/>
            </a:xfrm>
            <a:prstGeom prst="rect">
              <a:avLst/>
            </a:prstGeom>
          </p:spPr>
          <p:txBody>
            <a:bodyPr wrap="none" lIns="0">
              <a:spAutoFit/>
            </a:bodyPr>
            <a:lstStyle/>
            <a:p>
              <a:pPr defTabSz="932293" fontAlgn="base">
                <a:spcBef>
                  <a:spcPct val="0"/>
                </a:spcBef>
                <a:spcAft>
                  <a:spcPct val="0"/>
                </a:spcAft>
                <a:defRPr/>
              </a:pP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Office 365</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sp>
          <p:nvSpPr>
            <p:cNvPr id="48" name="Rectangle 47">
              <a:extLst>
                <a:ext uri="{FF2B5EF4-FFF2-40B4-BE49-F238E27FC236}">
                  <a16:creationId xmlns:a16="http://schemas.microsoft.com/office/drawing/2014/main" id="{BE33D879-237D-4622-84E5-484A60E488F8}"/>
                </a:ext>
              </a:extLst>
            </p:cNvPr>
            <p:cNvSpPr/>
            <p:nvPr/>
          </p:nvSpPr>
          <p:spPr>
            <a:xfrm>
              <a:off x="5829409" y="3606031"/>
              <a:ext cx="1635514" cy="441391"/>
            </a:xfrm>
            <a:prstGeom prst="rect">
              <a:avLst/>
            </a:prstGeom>
          </p:spPr>
          <p:txBody>
            <a:bodyPr wrap="none" lIns="0">
              <a:spAutoFit/>
            </a:bodyPr>
            <a:lstStyle/>
            <a:p>
              <a:pPr defTabSz="932293" fontAlgn="base">
                <a:spcBef>
                  <a:spcPct val="0"/>
                </a:spcBef>
                <a:spcAft>
                  <a:spcPct val="0"/>
                </a:spcAft>
                <a:defRPr/>
              </a:pP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Windows 10</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sp>
          <p:nvSpPr>
            <p:cNvPr id="49" name="Rectangle 48">
              <a:extLst>
                <a:ext uri="{FF2B5EF4-FFF2-40B4-BE49-F238E27FC236}">
                  <a16:creationId xmlns:a16="http://schemas.microsoft.com/office/drawing/2014/main" id="{FE9F9575-F7E4-4176-915A-5EFA57683AC1}"/>
                </a:ext>
              </a:extLst>
            </p:cNvPr>
            <p:cNvSpPr/>
            <p:nvPr/>
          </p:nvSpPr>
          <p:spPr>
            <a:xfrm>
              <a:off x="8023808" y="3606031"/>
              <a:ext cx="2712207" cy="441391"/>
            </a:xfrm>
            <a:prstGeom prst="rect">
              <a:avLst/>
            </a:prstGeom>
          </p:spPr>
          <p:txBody>
            <a:bodyPr wrap="none" lIns="0">
              <a:spAutoFit/>
            </a:bodyPr>
            <a:lstStyle/>
            <a:p>
              <a:pPr defTabSz="932293" fontAlgn="base">
                <a:spcBef>
                  <a:spcPct val="0"/>
                </a:spcBef>
                <a:spcAft>
                  <a:spcPct val="0"/>
                </a:spcAft>
                <a:defRPr/>
              </a:pPr>
              <a:r>
                <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rPr>
                <a:t>企业移动</a:t>
              </a:r>
              <a:r>
                <a:rPr lang="zh-CN" altLang="en-US" sz="2000" b="1">
                  <a:solidFill>
                    <a:srgbClr val="D83B01"/>
                  </a:solidFill>
                  <a:latin typeface="Segoe UI Semibold" panose="020B0702040204020203" pitchFamily="34" charset="0"/>
                  <a:ea typeface="Microsoft YaHei" panose="020B0503020204020204" pitchFamily="34" charset="-122"/>
                  <a:cs typeface="Segoe UI" pitchFamily="34" charset="0"/>
                </a:rPr>
                <a:t>性 </a:t>
              </a:r>
              <a:r>
                <a:rPr lang="en-US" altLang="zh-CN" sz="2000" b="1">
                  <a:solidFill>
                    <a:srgbClr val="D83B01"/>
                  </a:solidFill>
                  <a:latin typeface="Segoe UI Semibold" panose="020B0702040204020203" pitchFamily="34" charset="0"/>
                  <a:ea typeface="Microsoft YaHei" panose="020B0503020204020204" pitchFamily="34" charset="-122"/>
                  <a:cs typeface="Segoe UI" pitchFamily="34" charset="0"/>
                </a:rPr>
                <a:t>+ </a:t>
              </a:r>
              <a:r>
                <a:rPr lang="zh-CN" altLang="en-US" sz="2000" b="1">
                  <a:solidFill>
                    <a:srgbClr val="D83B01"/>
                  </a:solidFill>
                  <a:latin typeface="Segoe UI Semibold" panose="020B0702040204020203" pitchFamily="34" charset="0"/>
                  <a:ea typeface="Microsoft YaHei" panose="020B0503020204020204" pitchFamily="34" charset="-122"/>
                  <a:cs typeface="Segoe UI" pitchFamily="34" charset="0"/>
                </a:rPr>
                <a:t>安全性</a:t>
              </a:r>
              <a:endParaRPr lang="zh-CN" altLang="en-US" sz="2000" b="1" dirty="0">
                <a:solidFill>
                  <a:srgbClr val="D83B01"/>
                </a:solidFill>
                <a:latin typeface="Segoe UI Semibold" panose="020B0702040204020203" pitchFamily="34" charset="0"/>
                <a:ea typeface="Microsoft YaHei" panose="020B0503020204020204" pitchFamily="34" charset="-122"/>
                <a:cs typeface="Segoe UI" pitchFamily="34" charset="0"/>
              </a:endParaRP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730205"/>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31" name="Straight Connector 30">
                <a:extLst>
                  <a:ext uri="{FF2B5EF4-FFF2-40B4-BE49-F238E27FC236}">
                    <a16:creationId xmlns:a16="http://schemas.microsoft.com/office/drawing/2014/main" id="{8393E949-BA14-4ACC-81F7-0F8D6CAC19AD}"/>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2538629"/>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56" name="Straight Connector 55">
                <a:extLst>
                  <a:ext uri="{FF2B5EF4-FFF2-40B4-BE49-F238E27FC236}">
                    <a16:creationId xmlns:a16="http://schemas.microsoft.com/office/drawing/2014/main" id="{7A08034C-1275-4987-8958-FF3C9D5F3401}"/>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3836782"/>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 uri="{C183D7F6-B498-43B3-948B-1728B52AA6E4}">
                    <adec:decorative xmlns:adec="http://schemas.microsoft.com/office/drawing/2017/decorative" val="1"/>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panose="020B0502040204020203" pitchFamily="34" charset="0"/>
                  <a:ea typeface="Microsoft YaHei" panose="020B0503020204020204" pitchFamily="34" charset="-122"/>
                </a:endParaRPr>
              </a:p>
            </p:txBody>
          </p:sp>
          <p:cxnSp>
            <p:nvCxnSpPr>
              <p:cNvPr id="59" name="Straight Connector 58">
                <a:extLst>
                  <a:ext uri="{FF2B5EF4-FFF2-40B4-BE49-F238E27FC236}">
                    <a16:creationId xmlns:a16="http://schemas.microsoft.com/office/drawing/2014/main" id="{63A70DA0-2FB6-4852-807E-593916ED239D}"/>
                  </a:ext>
                  <a:ext uri="{C183D7F6-B498-43B3-948B-1728B52AA6E4}">
                    <adec:decorative xmlns:adec="http://schemas.microsoft.com/office/drawing/2017/decorative" val="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2538631"/>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 uri="{C183D7F6-B498-43B3-948B-1728B52AA6E4}">
                      <adec:decorative xmlns:adec="http://schemas.microsoft.com/office/drawing/2017/decorative" val="1"/>
                    </a:ext>
                  </a:extLst>
                </p:cNvPr>
                <p:cNvPicPr>
                  <a:picLocks noChangeAspect="1"/>
                </p:cNvPicPr>
                <p:nvPr/>
              </p:nvPicPr>
              <p:blipFill rotWithShape="1">
                <a:blip r:embed="rId4">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 uri="{C183D7F6-B498-43B3-948B-1728B52AA6E4}">
                    <adec:decorative xmlns:adec="http://schemas.microsoft.com/office/drawing/2017/decorative" val="1"/>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altLang="zh-CN" sz="1765">
                    <a:solidFill>
                      <a:prstClr val="white"/>
                    </a:solidFill>
                    <a:latin typeface="Calibri" panose="020F0502020204030204"/>
                  </a:rPr>
                  <a:t>1</a:t>
                </a:r>
                <a:endParaRPr lang="zh-CN" altLang="en-US" sz="1765" dirty="0">
                  <a:solidFill>
                    <a:prstClr val="white"/>
                  </a:solidFill>
                  <a:latin typeface="Calibri" panose="020F0502020204030204"/>
                </a:endParaRP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6263" tIns="91414" rIns="146263" bIns="91414"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altLang="zh-CN" sz="2400" kern="0" spc="-50" dirty="0">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Microsoft </a:t>
                </a:r>
                <a:r>
                  <a:rPr lang="en-US" altLang="zh-CN" sz="2400" kern="0" spc="-50" dirty="0">
                    <a:ln>
                      <a:noFill/>
                    </a:ln>
                    <a:solidFill>
                      <a:srgbClr val="1A1A1A"/>
                    </a:solidFill>
                    <a:latin typeface="Segoe UI Semibold" panose="020B0702040204020203" pitchFamily="34" charset="0"/>
                    <a:ea typeface="Microsoft YaHei" panose="020B0503020204020204" pitchFamily="34" charset="-122"/>
                    <a:cs typeface="Segoe UI Semibold" panose="020B0702040204020203" pitchFamily="34" charset="0"/>
                  </a:rPr>
                  <a:t>Graph</a:t>
                </a:r>
                <a:endParaRPr lang="zh-CN" altLang="en-US" sz="2400" dirty="0">
                  <a:solidFill>
                    <a:srgbClr val="1A1A1A"/>
                  </a:solidFill>
                  <a:latin typeface="Segoe UI Semibold" panose="020B0702040204020203" pitchFamily="34" charset="0"/>
                  <a:ea typeface="Microsoft YaHei" panose="020B0503020204020204" pitchFamily="34" charset="-122"/>
                </a:endParaRPr>
              </a:p>
            </p:txBody>
          </p:sp>
        </p:grpSp>
        <p:cxnSp>
          <p:nvCxnSpPr>
            <p:cNvPr id="21" name="Straight Connector 20">
              <a:extLst>
                <a:ext uri="{FF2B5EF4-FFF2-40B4-BE49-F238E27FC236}">
                  <a16:creationId xmlns:a16="http://schemas.microsoft.com/office/drawing/2014/main" id="{30FF8580-DB36-4972-9C59-196FF58D96FB}"/>
                </a:ext>
                <a:ext uri="{C183D7F6-B498-43B3-948B-1728B52AA6E4}">
                  <adec:decorative xmlns:adec="http://schemas.microsoft.com/office/drawing/2017/decorative" val="1"/>
                </a:ext>
              </a:extLst>
            </p:cNvPr>
            <p:cNvCxnSpPr/>
            <p:nvPr/>
          </p:nvCxnSpPr>
          <p:spPr>
            <a:xfrm>
              <a:off x="3411146" y="4161823"/>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66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 uri="{C183D7F6-B498-43B3-948B-1728B52AA6E4}">
                <adec:decorative xmlns:adec="http://schemas.microsoft.com/office/drawing/2017/decorative" val="1"/>
              </a:ext>
            </a:extLst>
          </p:cNvPr>
          <p:cNvSpPr/>
          <p:nvPr/>
        </p:nvSpPr>
        <p:spPr bwMode="auto">
          <a:xfrm>
            <a:off x="6439401" y="933778"/>
            <a:ext cx="5209722" cy="4740793"/>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grpSp>
        <p:nvGrpSpPr>
          <p:cNvPr id="32" name="Group 31" descr="图形">
            <a:extLst>
              <a:ext uri="{FF2B5EF4-FFF2-40B4-BE49-F238E27FC236}">
                <a16:creationId xmlns:a16="http://schemas.microsoft.com/office/drawing/2014/main" id="{657A694E-1538-4686-B4B8-08DD8B2C3317}"/>
              </a:ext>
            </a:extLst>
          </p:cNvPr>
          <p:cNvGrpSpPr/>
          <p:nvPr/>
        </p:nvGrpSpPr>
        <p:grpSpPr>
          <a:xfrm>
            <a:off x="273484" y="314661"/>
            <a:ext cx="1347364" cy="5443966"/>
            <a:chOff x="232859" y="440684"/>
            <a:chExt cx="1398905" cy="5789511"/>
          </a:xfrm>
        </p:grpSpPr>
        <p:grpSp>
          <p:nvGrpSpPr>
            <p:cNvPr id="28" name="Group 27">
              <a:extLst>
                <a:ext uri="{FF2B5EF4-FFF2-40B4-BE49-F238E27FC236}">
                  <a16:creationId xmlns:a16="http://schemas.microsoft.com/office/drawing/2014/main" id="{ABEB85E4-99B8-4C06-8AC9-8AF6606AD329}"/>
                </a:ext>
              </a:extLst>
            </p:cNvPr>
            <p:cNvGrpSpPr/>
            <p:nvPr/>
          </p:nvGrpSpPr>
          <p:grpSpPr>
            <a:xfrm>
              <a:off x="232859" y="4050847"/>
              <a:ext cx="1398905" cy="1052453"/>
              <a:chOff x="232859" y="4050847"/>
              <a:chExt cx="1398905" cy="1052453"/>
            </a:xfrm>
          </p:grpSpPr>
          <p:sp>
            <p:nvSpPr>
              <p:cNvPr id="223" name="Rectangle 222">
                <a:extLst>
                  <a:ext uri="{FF2B5EF4-FFF2-40B4-BE49-F238E27FC236}">
                    <a16:creationId xmlns:a16="http://schemas.microsoft.com/office/drawing/2014/main" id="{67034AE7-03D1-460F-94EF-9A0FA7DA95DE}"/>
                  </a:ext>
                  <a:ext uri="{C183D7F6-B498-43B3-948B-1728B52AA6E4}">
                    <adec:decorative xmlns:adec="http://schemas.microsoft.com/office/drawing/2017/decorative" val="1"/>
                  </a:ext>
                </a:extLst>
              </p:cNvPr>
              <p:cNvSpPr/>
              <p:nvPr/>
            </p:nvSpPr>
            <p:spPr bwMode="auto">
              <a:xfrm flipH="1">
                <a:off x="232859" y="4050847"/>
                <a:ext cx="1398905" cy="1052453"/>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14001" y="4729365"/>
                <a:ext cx="778475" cy="162019"/>
              </a:xfrm>
              <a:prstGeom prst="rect">
                <a:avLst/>
              </a:prstGeom>
            </p:spPr>
            <p:txBody>
              <a:bodyPr wrap="squar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公司网络</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14001" y="4232659"/>
                <a:ext cx="633766" cy="162019"/>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地理位置</a:t>
                </a:r>
              </a:p>
            </p:txBody>
          </p:sp>
          <p:sp>
            <p:nvSpPr>
              <p:cNvPr id="226" name="globe_4">
                <a:extLst>
                  <a:ext uri="{FF2B5EF4-FFF2-40B4-BE49-F238E27FC236}">
                    <a16:creationId xmlns:a16="http://schemas.microsoft.com/office/drawing/2014/main" id="{17344FA2-12F8-40F3-A8AC-757C6931A8C4}"/>
                  </a:ext>
                  <a:ext uri="{C183D7F6-B498-43B3-948B-1728B52AA6E4}">
                    <adec:decorative xmlns:adec="http://schemas.microsoft.com/office/drawing/2017/decorative" val="1"/>
                  </a:ext>
                </a:extLst>
              </p:cNvPr>
              <p:cNvSpPr>
                <a:spLocks noChangeAspect="1" noEditPoints="1"/>
              </p:cNvSpPr>
              <p:nvPr/>
            </p:nvSpPr>
            <p:spPr bwMode="auto">
              <a:xfrm>
                <a:off x="326016" y="4176388"/>
                <a:ext cx="263350" cy="26424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882">
                  <a:gradFill>
                    <a:gsLst>
                      <a:gs pos="0">
                        <a:srgbClr val="505050"/>
                      </a:gs>
                      <a:gs pos="100000">
                        <a:srgbClr val="505050"/>
                      </a:gs>
                    </a:gsLst>
                    <a:lin ang="5400000" scaled="1"/>
                  </a:gradFill>
                  <a:latin typeface="Segoe UI" panose="020B0502040204020203" pitchFamily="34" charset="0"/>
                  <a:ea typeface="Microsoft YaHei" panose="020B0503020204020204" pitchFamily="34" charset="-122"/>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0619" y="4628536"/>
                <a:ext cx="314146" cy="314146"/>
              </a:xfrm>
              <a:prstGeom prst="rect">
                <a:avLst/>
              </a:prstGeom>
            </p:spPr>
          </p:pic>
        </p:grpSp>
        <p:grpSp>
          <p:nvGrpSpPr>
            <p:cNvPr id="24" name="Group 23">
              <a:extLst>
                <a:ext uri="{FF2B5EF4-FFF2-40B4-BE49-F238E27FC236}">
                  <a16:creationId xmlns:a16="http://schemas.microsoft.com/office/drawing/2014/main" id="{6FAC7E3F-50F0-4B36-A7D5-13E51FC8B1FA}"/>
                </a:ext>
              </a:extLst>
            </p:cNvPr>
            <p:cNvGrpSpPr/>
            <p:nvPr/>
          </p:nvGrpSpPr>
          <p:grpSpPr>
            <a:xfrm>
              <a:off x="232859" y="2017690"/>
              <a:ext cx="1398905" cy="1792539"/>
              <a:chOff x="232859" y="2017690"/>
              <a:chExt cx="1398905" cy="1792539"/>
            </a:xfrm>
          </p:grpSpPr>
          <p:sp>
            <p:nvSpPr>
              <p:cNvPr id="286" name="Rectangle 285">
                <a:extLst>
                  <a:ext uri="{FF2B5EF4-FFF2-40B4-BE49-F238E27FC236}">
                    <a16:creationId xmlns:a16="http://schemas.microsoft.com/office/drawing/2014/main" id="{2A2B1C13-1205-472A-9582-45FEF566A07F}"/>
                  </a:ext>
                  <a:ext uri="{C183D7F6-B498-43B3-948B-1728B52AA6E4}">
                    <adec:decorative xmlns:adec="http://schemas.microsoft.com/office/drawing/2017/decorative" val="1"/>
                  </a:ext>
                </a:extLst>
              </p:cNvPr>
              <p:cNvSpPr/>
              <p:nvPr/>
            </p:nvSpPr>
            <p:spPr bwMode="auto">
              <a:xfrm flipH="1">
                <a:off x="232859" y="2017690"/>
                <a:ext cx="1398905" cy="1792539"/>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50199" y="2786653"/>
                <a:ext cx="798161" cy="237583"/>
                <a:chOff x="342501" y="2360592"/>
                <a:chExt cx="78258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9805"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MacOS</a:t>
                  </a:r>
                  <a:endParaRPr lang="zh-CN" altLang="en-US" sz="1200" dirty="0">
                    <a:latin typeface="Segoe UI" panose="020B0502040204020203" pitchFamily="34" charset="0"/>
                    <a:ea typeface="Microsoft YaHei" panose="020B0503020204020204" pitchFamily="34" charset="-122"/>
                  </a:endParaRP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67465" y="2121674"/>
                <a:ext cx="855053" cy="222481"/>
                <a:chOff x="359430" y="1713007"/>
                <a:chExt cx="838364"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2990"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Android</a:t>
                  </a:r>
                  <a:endParaRPr lang="zh-CN" altLang="en-US" sz="1200" dirty="0">
                    <a:latin typeface="Segoe UI" panose="020B0502040204020203" pitchFamily="34" charset="0"/>
                    <a:ea typeface="Microsoft YaHei" panose="020B0503020204020204" pitchFamily="34" charset="-122"/>
                  </a:endParaRPr>
                </a:p>
              </p:txBody>
            </p:sp>
            <p:pic>
              <p:nvPicPr>
                <p:cNvPr id="303" name="Picture 2">
                  <a:extLst>
                    <a:ext uri="{FF2B5EF4-FFF2-40B4-BE49-F238E27FC236}">
                      <a16:creationId xmlns:a16="http://schemas.microsoft.com/office/drawing/2014/main" id="{E3E07F11-6BF3-4B35-88E7-67FBC034000D}"/>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50199" y="2446612"/>
                <a:ext cx="538528" cy="237583"/>
                <a:chOff x="342501" y="2020430"/>
                <a:chExt cx="528016"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5238"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iOS</a:t>
                  </a:r>
                  <a:endParaRPr lang="zh-CN" altLang="en-US" sz="1200" dirty="0">
                    <a:latin typeface="Segoe UI" panose="020B0502040204020203" pitchFamily="34" charset="0"/>
                    <a:ea typeface="Microsoft YaHei" panose="020B0503020204020204" pitchFamily="34" charset="-122"/>
                  </a:endParaRP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74529" y="3126694"/>
                <a:ext cx="920292" cy="188157"/>
                <a:chOff x="366356" y="2735226"/>
                <a:chExt cx="902329"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3406"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Windows</a:t>
                  </a:r>
                  <a:endParaRPr lang="zh-CN" altLang="en-US" sz="1200" dirty="0">
                    <a:latin typeface="Segoe UI" panose="020B0502040204020203" pitchFamily="34" charset="0"/>
                    <a:ea typeface="Microsoft YaHei" panose="020B0503020204020204" pitchFamily="34" charset="-122"/>
                  </a:endParaRPr>
                </a:p>
              </p:txBody>
            </p:sp>
            <p:sp>
              <p:nvSpPr>
                <p:cNvPr id="299" name="Freeform 15">
                  <a:extLst>
                    <a:ext uri="{FF2B5EF4-FFF2-40B4-BE49-F238E27FC236}">
                      <a16:creationId xmlns:a16="http://schemas.microsoft.com/office/drawing/2014/main" id="{584D6E0E-0AF3-4EC9-B98E-A59A990B281D}"/>
                    </a:ext>
                    <a:ext uri="{C183D7F6-B498-43B3-948B-1728B52AA6E4}">
                      <adec:decorative xmlns:adec="http://schemas.microsoft.com/office/drawing/2017/decorative" val="1"/>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367"/>
                  <a:endParaRPr lang="en-US" sz="1200">
                    <a:solidFill>
                      <a:srgbClr val="1A1A1A"/>
                    </a:solidFill>
                    <a:latin typeface="Segoe UI" panose="020B0502040204020203" pitchFamily="34" charset="0"/>
                    <a:ea typeface="Microsoft YaHei" panose="020B0503020204020204" pitchFamily="34" charset="-122"/>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53171" y="3417303"/>
                <a:ext cx="1166074" cy="324040"/>
                <a:chOff x="345415" y="3061399"/>
                <a:chExt cx="1143313" cy="317716"/>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974" cy="317716"/>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100" dirty="0">
                      <a:latin typeface="Segoe UI" panose="020B0502040204020203" pitchFamily="34" charset="0"/>
                      <a:ea typeface="Microsoft YaHei" panose="020B0503020204020204" pitchFamily="34" charset="-122"/>
                    </a:rPr>
                    <a:t>Windows </a:t>
                  </a:r>
                  <a:br>
                    <a:rPr lang="en-US" altLang="zh-CN" sz="1100" dirty="0">
                      <a:latin typeface="Segoe UI" panose="020B0502040204020203" pitchFamily="34" charset="0"/>
                      <a:ea typeface="Microsoft YaHei" panose="020B0503020204020204" pitchFamily="34" charset="-122"/>
                    </a:rPr>
                  </a:br>
                  <a:r>
                    <a:rPr lang="en-US" altLang="zh-CN" sz="1100" dirty="0">
                      <a:latin typeface="Segoe UI" panose="020B0502040204020203" pitchFamily="34" charset="0"/>
                      <a:ea typeface="Microsoft YaHei" panose="020B0503020204020204" pitchFamily="34" charset="-122"/>
                    </a:rPr>
                    <a:t>Defender ATP</a:t>
                  </a:r>
                  <a:endParaRPr lang="zh-CN" altLang="en-US" sz="1100" dirty="0">
                    <a:latin typeface="Segoe UI" panose="020B0502040204020203" pitchFamily="34" charset="0"/>
                    <a:ea typeface="Microsoft YaHei" panose="020B0503020204020204" pitchFamily="34" charset="-122"/>
                  </a:endParaRP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sz="120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 uri="{C183D7F6-B498-43B3-948B-1728B52AA6E4}">
                          <adec:decorative xmlns:adec="http://schemas.microsoft.com/office/drawing/2017/decorative" val="1"/>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 uri="{C183D7F6-B498-43B3-948B-1728B52AA6E4}">
                          <adec:decorative xmlns:adec="http://schemas.microsoft.com/office/drawing/2017/decorative" val="1"/>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3" name="Group 22">
              <a:extLst>
                <a:ext uri="{FF2B5EF4-FFF2-40B4-BE49-F238E27FC236}">
                  <a16:creationId xmlns:a16="http://schemas.microsoft.com/office/drawing/2014/main" id="{1A89BCD0-D47D-4F25-9BFF-F0C82F21F4DC}"/>
                </a:ext>
              </a:extLst>
            </p:cNvPr>
            <p:cNvGrpSpPr/>
            <p:nvPr/>
          </p:nvGrpSpPr>
          <p:grpSpPr>
            <a:xfrm>
              <a:off x="232859" y="5177742"/>
              <a:ext cx="1398905" cy="1052453"/>
              <a:chOff x="232859" y="5177742"/>
              <a:chExt cx="1398905" cy="1052453"/>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32859" y="5177742"/>
                <a:ext cx="1398905" cy="1052453"/>
                <a:chOff x="227451" y="4117110"/>
                <a:chExt cx="1371600" cy="1031910"/>
              </a:xfrm>
            </p:grpSpPr>
            <p:sp>
              <p:nvSpPr>
                <p:cNvPr id="314" name="Rectangle 313">
                  <a:extLst>
                    <a:ext uri="{FF2B5EF4-FFF2-40B4-BE49-F238E27FC236}">
                      <a16:creationId xmlns:a16="http://schemas.microsoft.com/office/drawing/2014/main" id="{C403C665-2249-4276-846B-EBAFC7F2D2DB}"/>
                    </a:ext>
                    <a:ext uri="{C183D7F6-B498-43B3-948B-1728B52AA6E4}">
                      <adec:decorative xmlns:adec="http://schemas.microsoft.com/office/drawing/2017/decorative" val="1"/>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7898"/>
                  <a:ext cx="764998" cy="158857"/>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客户端应用</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5375"/>
                  <a:ext cx="764998" cy="158857"/>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defTabSz="861087"/>
                  <a:r>
                    <a:rPr lang="zh-CN" altLang="en-US" dirty="0">
                      <a:latin typeface="Segoe UI" panose="020B0502040204020203" pitchFamily="34" charset="0"/>
                      <a:ea typeface="Microsoft YaHei" panose="020B0503020204020204" pitchFamily="34" charset="-122"/>
                    </a:rPr>
                    <a:t>浏览器应用</a:t>
                  </a:r>
                </a:p>
              </p:txBody>
            </p:sp>
          </p:grpSp>
          <p:sp>
            <p:nvSpPr>
              <p:cNvPr id="308" name="Browser_2" descr="里面有一个主页符号的浏览器窗口的图标">
                <a:extLst>
                  <a:ext uri="{FF2B5EF4-FFF2-40B4-BE49-F238E27FC236}">
                    <a16:creationId xmlns:a16="http://schemas.microsoft.com/office/drawing/2014/main" id="{F732CB7E-99D1-4363-9C5C-B4886AF382BB}"/>
                  </a:ext>
                </a:extLst>
              </p:cNvPr>
              <p:cNvSpPr>
                <a:spLocks noChangeAspect="1" noEditPoints="1"/>
              </p:cNvSpPr>
              <p:nvPr/>
            </p:nvSpPr>
            <p:spPr bwMode="auto">
              <a:xfrm>
                <a:off x="328749" y="5327324"/>
                <a:ext cx="249302" cy="21194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9749" y="5782685"/>
                <a:ext cx="245810" cy="242289"/>
                <a:chOff x="9168011" y="5170684"/>
                <a:chExt cx="665163" cy="655637"/>
              </a:xfrm>
            </p:grpSpPr>
            <p:sp>
              <p:nvSpPr>
                <p:cNvPr id="310" name="Freeform 44">
                  <a:extLst>
                    <a:ext uri="{FF2B5EF4-FFF2-40B4-BE49-F238E27FC236}">
                      <a16:creationId xmlns:a16="http://schemas.microsoft.com/office/drawing/2014/main" id="{2D4A87CE-4B9E-4C1E-A147-C1C0349FC437}"/>
                    </a:ext>
                    <a:ext uri="{C183D7F6-B498-43B3-948B-1728B52AA6E4}">
                      <adec:decorative xmlns:adec="http://schemas.microsoft.com/office/drawing/2017/decorative" val="1"/>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dirty="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1" name="Freeform 45">
                  <a:extLst>
                    <a:ext uri="{FF2B5EF4-FFF2-40B4-BE49-F238E27FC236}">
                      <a16:creationId xmlns:a16="http://schemas.microsoft.com/office/drawing/2014/main" id="{EC2D26FE-BC31-421B-B668-9F889889F66A}"/>
                    </a:ext>
                    <a:ext uri="{C183D7F6-B498-43B3-948B-1728B52AA6E4}">
                      <adec:decorative xmlns:adec="http://schemas.microsoft.com/office/drawing/2017/decorative" val="1"/>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2" name="Freeform 46">
                  <a:extLst>
                    <a:ext uri="{FF2B5EF4-FFF2-40B4-BE49-F238E27FC236}">
                      <a16:creationId xmlns:a16="http://schemas.microsoft.com/office/drawing/2014/main" id="{86B9F686-0338-4FA5-9117-7AC750A4FAB7}"/>
                    </a:ext>
                    <a:ext uri="{C183D7F6-B498-43B3-948B-1728B52AA6E4}">
                      <adec:decorative xmlns:adec="http://schemas.microsoft.com/office/drawing/2017/decorative" val="1"/>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313" name="Freeform 47">
                  <a:extLst>
                    <a:ext uri="{FF2B5EF4-FFF2-40B4-BE49-F238E27FC236}">
                      <a16:creationId xmlns:a16="http://schemas.microsoft.com/office/drawing/2014/main" id="{C8178B88-775F-4F7F-9374-7041557856BB}"/>
                    </a:ext>
                    <a:ext uri="{C183D7F6-B498-43B3-948B-1728B52AA6E4}">
                      <adec:decorative xmlns:adec="http://schemas.microsoft.com/office/drawing/2017/decorative" val="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grpSp>
        </p:grpSp>
        <p:grpSp>
          <p:nvGrpSpPr>
            <p:cNvPr id="22" name="Group 21">
              <a:extLst>
                <a:ext uri="{FF2B5EF4-FFF2-40B4-BE49-F238E27FC236}">
                  <a16:creationId xmlns:a16="http://schemas.microsoft.com/office/drawing/2014/main" id="{75D14514-8C6C-4F32-AA15-883F0B9B4269}"/>
                </a:ext>
              </a:extLst>
            </p:cNvPr>
            <p:cNvGrpSpPr/>
            <p:nvPr/>
          </p:nvGrpSpPr>
          <p:grpSpPr>
            <a:xfrm>
              <a:off x="232859" y="440684"/>
              <a:ext cx="1398905" cy="1378476"/>
              <a:chOff x="232859" y="440684"/>
              <a:chExt cx="1398905" cy="1378476"/>
            </a:xfrm>
          </p:grpSpPr>
          <p:sp>
            <p:nvSpPr>
              <p:cNvPr id="318" name="Rectangle 317">
                <a:extLst>
                  <a:ext uri="{FF2B5EF4-FFF2-40B4-BE49-F238E27FC236}">
                    <a16:creationId xmlns:a16="http://schemas.microsoft.com/office/drawing/2014/main" id="{38943C70-5F75-4B1F-9E4D-37391669497A}"/>
                  </a:ext>
                  <a:ext uri="{C183D7F6-B498-43B3-948B-1728B52AA6E4}">
                    <adec:decorative xmlns:adec="http://schemas.microsoft.com/office/drawing/2017/decorative" val="1"/>
                  </a:ext>
                </a:extLst>
              </p:cNvPr>
              <p:cNvSpPr/>
              <p:nvPr/>
            </p:nvSpPr>
            <p:spPr bwMode="auto">
              <a:xfrm flipH="1">
                <a:off x="232859" y="440684"/>
                <a:ext cx="1398905" cy="1378476"/>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dirty="0">
                  <a:solidFill>
                    <a:srgbClr val="353535"/>
                  </a:solidFill>
                  <a:latin typeface="Segoe UI Semilight" panose="020B0402040204020203" pitchFamily="34" charset="0"/>
                  <a:ea typeface="Microsoft YaHei" panose="020B0503020204020204" pitchFamily="34" charset="-122"/>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67007" y="1495007"/>
                <a:ext cx="989395" cy="233151"/>
                <a:chOff x="358981" y="1224358"/>
                <a:chExt cx="970082"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3784"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dirty="0">
                      <a:latin typeface="Segoe UI" panose="020B0502040204020203" pitchFamily="34" charset="0"/>
                      <a:ea typeface="Microsoft YaHei" panose="020B0503020204020204" pitchFamily="34" charset="-122"/>
                    </a:rPr>
                    <a:t>Google ID</a:t>
                  </a:r>
                  <a:endParaRPr lang="zh-CN" altLang="en-US" sz="1200" dirty="0">
                    <a:latin typeface="Segoe UI" panose="020B0502040204020203" pitchFamily="34" charset="0"/>
                    <a:ea typeface="Microsoft YaHei" panose="020B0503020204020204" pitchFamily="34" charset="-122"/>
                  </a:endParaRPr>
                </a:p>
              </p:txBody>
            </p:sp>
            <p:pic>
              <p:nvPicPr>
                <p:cNvPr id="335" name="Picture 334">
                  <a:extLst>
                    <a:ext uri="{FF2B5EF4-FFF2-40B4-BE49-F238E27FC236}">
                      <a16:creationId xmlns:a16="http://schemas.microsoft.com/office/drawing/2014/main" id="{5AF0E435-5AC8-48D9-A021-39D4E0FCFAC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86227" y="1192245"/>
                <a:ext cx="590710" cy="194863"/>
                <a:chOff x="377825" y="907298"/>
                <a:chExt cx="579180"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726"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MSA</a:t>
                  </a:r>
                  <a:endParaRPr lang="zh-CN" altLang="en-US" sz="1200" dirty="0">
                    <a:latin typeface="Segoe UI" panose="020B0502040204020203" pitchFamily="34" charset="0"/>
                    <a:ea typeface="Microsoft YaHei" panose="020B0503020204020204" pitchFamily="34" charset="-122"/>
                  </a:endParaRPr>
                </a:p>
              </p:txBody>
            </p:sp>
            <p:pic>
              <p:nvPicPr>
                <p:cNvPr id="333" name="Picture 332">
                  <a:extLst>
                    <a:ext uri="{FF2B5EF4-FFF2-40B4-BE49-F238E27FC236}">
                      <a16:creationId xmlns:a16="http://schemas.microsoft.com/office/drawing/2014/main" id="{E835B6D4-EBA5-4374-AA95-7239CD144B98}"/>
                    </a:ext>
                    <a:ext uri="{C183D7F6-B498-43B3-948B-1728B52AA6E4}">
                      <adec:decorative xmlns:adec="http://schemas.microsoft.com/office/drawing/2017/decorative" val="1"/>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76512" y="551025"/>
                <a:ext cx="937544" cy="214142"/>
                <a:chOff x="368300" y="251062"/>
                <a:chExt cx="919245"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2741" cy="173298"/>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Azure AD</a:t>
                  </a:r>
                  <a:endParaRPr lang="zh-CN" altLang="en-US" sz="1200" dirty="0">
                    <a:latin typeface="Segoe UI" panose="020B0502040204020203" pitchFamily="34" charset="0"/>
                    <a:ea typeface="Microsoft YaHei" panose="020B0503020204020204" pitchFamily="34" charset="-122"/>
                  </a:endParaRP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 uri="{C183D7F6-B498-43B3-948B-1728B52AA6E4}">
                        <adec:decorative xmlns:adec="http://schemas.microsoft.com/office/drawing/2017/decorative" val="1"/>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 uri="{C183D7F6-B498-43B3-948B-1728B52AA6E4}">
                          <adec:decorative xmlns:adec="http://schemas.microsoft.com/office/drawing/2017/decorative" val="1"/>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330" name="Freeform: Shape 329">
                      <a:extLst>
                        <a:ext uri="{FF2B5EF4-FFF2-40B4-BE49-F238E27FC236}">
                          <a16:creationId xmlns:a16="http://schemas.microsoft.com/office/drawing/2014/main" id="{1E42B419-0859-4ABE-BC4D-B43EF1861A47}"/>
                        </a:ext>
                        <a:ext uri="{C183D7F6-B498-43B3-948B-1728B52AA6E4}">
                          <adec:decorative xmlns:adec="http://schemas.microsoft.com/office/drawing/2017/decorative" val="1"/>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331" name="Freeform: Shape 330">
                      <a:extLst>
                        <a:ext uri="{FF2B5EF4-FFF2-40B4-BE49-F238E27FC236}">
                          <a16:creationId xmlns:a16="http://schemas.microsoft.com/office/drawing/2014/main" id="{8F09889C-B74E-4CAD-B4EA-E35A42748338}"/>
                        </a:ext>
                        <a:ext uri="{C183D7F6-B498-43B3-948B-1728B52AA6E4}">
                          <adec:decorative xmlns:adec="http://schemas.microsoft.com/office/drawing/2017/decorative" val="1"/>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defTabSz="914367"/>
                      <a:endParaRPr lang="en-US">
                        <a:solidFill>
                          <a:srgbClr val="1A1A1A"/>
                        </a:solidFill>
                        <a:latin typeface="Segoe UI" panose="020B0502040204020203" pitchFamily="34" charset="0"/>
                        <a:ea typeface="Microsoft YaHei" panose="020B0503020204020204" pitchFamily="34" charset="-122"/>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93443" y="851681"/>
                <a:ext cx="627964" cy="218526"/>
                <a:chOff x="384901" y="555169"/>
                <a:chExt cx="615706" cy="2142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5328" cy="173299"/>
                </a:xfrm>
                <a:prstGeom prst="rect">
                  <a:avLst/>
                </a:prstGeom>
              </p:spPr>
              <p:txBody>
                <a:bodyPr wrap="none" lIns="45713"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222">
                    <a:defRPr/>
                  </a:pPr>
                  <a:r>
                    <a:rPr lang="en-US" altLang="zh-CN" sz="1200">
                      <a:latin typeface="Segoe UI" panose="020B0502040204020203" pitchFamily="34" charset="0"/>
                      <a:ea typeface="Microsoft YaHei" panose="020B0503020204020204" pitchFamily="34" charset="-122"/>
                    </a:rPr>
                    <a:t>ADFS</a:t>
                  </a:r>
                  <a:endParaRPr lang="zh-CN" altLang="en-US" sz="1200" dirty="0">
                    <a:latin typeface="Segoe UI" panose="020B0502040204020203" pitchFamily="34" charset="0"/>
                    <a:ea typeface="Microsoft YaHei" panose="020B0503020204020204" pitchFamily="34" charset="-122"/>
                  </a:endParaRPr>
                </a:p>
              </p:txBody>
            </p:sp>
            <p:pic>
              <p:nvPicPr>
                <p:cNvPr id="324" name="Graphic 323">
                  <a:extLst>
                    <a:ext uri="{FF2B5EF4-FFF2-40B4-BE49-F238E27FC236}">
                      <a16:creationId xmlns:a16="http://schemas.microsoft.com/office/drawing/2014/main" id="{AE827B1B-D0DC-454B-8875-68659AA646A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grpSp>
      <p:grpSp>
        <p:nvGrpSpPr>
          <p:cNvPr id="49" name="Group 48" descr="表示控件的图标。">
            <a:extLst>
              <a:ext uri="{FF2B5EF4-FFF2-40B4-BE49-F238E27FC236}">
                <a16:creationId xmlns:a16="http://schemas.microsoft.com/office/drawing/2014/main" id="{C0089A7F-CA47-47C2-A432-1D401F1C1C84}"/>
              </a:ext>
            </a:extLst>
          </p:cNvPr>
          <p:cNvGrpSpPr/>
          <p:nvPr/>
        </p:nvGrpSpPr>
        <p:grpSpPr>
          <a:xfrm>
            <a:off x="7240325" y="1339286"/>
            <a:ext cx="2415472" cy="4313589"/>
            <a:chOff x="7385508" y="1365645"/>
            <a:chExt cx="2463907" cy="4400085"/>
          </a:xfrm>
        </p:grpSpPr>
        <p:grpSp>
          <p:nvGrpSpPr>
            <p:cNvPr id="33" name="Group 32">
              <a:extLst>
                <a:ext uri="{FF2B5EF4-FFF2-40B4-BE49-F238E27FC236}">
                  <a16:creationId xmlns:a16="http://schemas.microsoft.com/office/drawing/2014/main" id="{D732A3D3-2ADF-4B07-A83C-8975E081E74F}"/>
                </a:ext>
              </a:extLst>
            </p:cNvPr>
            <p:cNvGrpSpPr/>
            <p:nvPr/>
          </p:nvGrpSpPr>
          <p:grpSpPr>
            <a:xfrm>
              <a:off x="7435632" y="1365645"/>
              <a:ext cx="896298" cy="896298"/>
              <a:chOff x="7435632" y="1365645"/>
              <a:chExt cx="896298" cy="896298"/>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7435632" y="1365645"/>
                <a:ext cx="896298" cy="896298"/>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 uri="{C183D7F6-B498-43B3-948B-1728B52AA6E4}">
                        <adec:decorative xmlns:adec="http://schemas.microsoft.com/office/drawing/2017/decorative" val="1"/>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357" name="Circle: Hollow 356">
                    <a:extLst>
                      <a:ext uri="{FF2B5EF4-FFF2-40B4-BE49-F238E27FC236}">
                        <a16:creationId xmlns:a16="http://schemas.microsoft.com/office/drawing/2014/main" id="{04A4E7BB-C5E6-414C-B3D0-C2C811CA7181}"/>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 uri="{C183D7F6-B498-43B3-948B-1728B52AA6E4}">
                      <adec:decorative xmlns:adec="http://schemas.microsoft.com/office/drawing/2017/decorative" val="1"/>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 uri="{C183D7F6-B498-43B3-948B-1728B52AA6E4}">
                    <adec:decorative xmlns:adec="http://schemas.microsoft.com/office/drawing/2017/decorative" val="1"/>
                  </a:ext>
                </a:extLst>
              </p:cNvPr>
              <p:cNvSpPr>
                <a:spLocks noChangeAspect="1"/>
              </p:cNvSpPr>
              <p:nvPr/>
            </p:nvSpPr>
            <p:spPr bwMode="auto">
              <a:xfrm>
                <a:off x="7901906" y="1649998"/>
                <a:ext cx="326410" cy="326411"/>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38" name="Rectangle 637">
              <a:extLst>
                <a:ext uri="{FF2B5EF4-FFF2-40B4-BE49-F238E27FC236}">
                  <a16:creationId xmlns:a16="http://schemas.microsoft.com/office/drawing/2014/main" id="{D069F7C8-FF52-4759-B394-7C33576AC47A}"/>
                </a:ext>
              </a:extLst>
            </p:cNvPr>
            <p:cNvSpPr/>
            <p:nvPr/>
          </p:nvSpPr>
          <p:spPr>
            <a:xfrm>
              <a:off x="8866304" y="3398119"/>
              <a:ext cx="546466" cy="474193"/>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需要</a:t>
              </a:r>
            </a:p>
            <a:p>
              <a:pPr defTabSz="878391">
                <a:lnSpc>
                  <a:spcPct val="90000"/>
                </a:lnSpc>
                <a:defRPr/>
              </a:pPr>
              <a:r>
                <a:rPr lang="en-US" altLang="zh-CN" sz="1345" kern="0">
                  <a:solidFill>
                    <a:srgbClr val="353535"/>
                  </a:solidFill>
                  <a:latin typeface="Segoe UI" panose="020B0502040204020203" pitchFamily="34" charset="0"/>
                  <a:ea typeface="Microsoft YaHei" panose="020B0503020204020204" pitchFamily="34" charset="-122"/>
                </a:rPr>
                <a:t>MFA</a:t>
              </a:r>
              <a:endParaRPr lang="zh-CN" altLang="en-US" sz="1345" kern="0" dirty="0">
                <a:solidFill>
                  <a:srgbClr val="353535"/>
                </a:solidFill>
                <a:latin typeface="Segoe UI" panose="020B0502040204020203" pitchFamily="34" charset="0"/>
                <a:ea typeface="Microsoft YaHei" panose="020B0503020204020204" pitchFamily="34" charset="-122"/>
              </a:endParaRPr>
            </a:p>
          </p:txBody>
        </p:sp>
        <p:grpSp>
          <p:nvGrpSpPr>
            <p:cNvPr id="34" name="Group 33">
              <a:extLst>
                <a:ext uri="{FF2B5EF4-FFF2-40B4-BE49-F238E27FC236}">
                  <a16:creationId xmlns:a16="http://schemas.microsoft.com/office/drawing/2014/main" id="{E764440F-5F9E-4680-84FA-860EF1D0974C}"/>
                </a:ext>
              </a:extLst>
            </p:cNvPr>
            <p:cNvGrpSpPr/>
            <p:nvPr/>
          </p:nvGrpSpPr>
          <p:grpSpPr>
            <a:xfrm>
              <a:off x="8021665" y="3139973"/>
              <a:ext cx="896298" cy="896298"/>
              <a:chOff x="8021665" y="3139973"/>
              <a:chExt cx="896298" cy="896298"/>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8021665" y="3139973"/>
                <a:ext cx="896298" cy="896298"/>
                <a:chOff x="8603515" y="2504434"/>
                <a:chExt cx="1600200" cy="1600200"/>
              </a:xfrm>
            </p:grpSpPr>
            <p:sp>
              <p:nvSpPr>
                <p:cNvPr id="642" name="Oval 641">
                  <a:extLst>
                    <a:ext uri="{FF2B5EF4-FFF2-40B4-BE49-F238E27FC236}">
                      <a16:creationId xmlns:a16="http://schemas.microsoft.com/office/drawing/2014/main" id="{75C2726B-02DD-4A79-8E62-CF418A697BFA}"/>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43" name="Circle: Hollow 642">
                  <a:extLst>
                    <a:ext uri="{FF2B5EF4-FFF2-40B4-BE49-F238E27FC236}">
                      <a16:creationId xmlns:a16="http://schemas.microsoft.com/office/drawing/2014/main" id="{ECF33212-DD7F-4A50-9E78-20418D72896C}"/>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 uri="{C183D7F6-B498-43B3-948B-1728B52AA6E4}">
                    <adec:decorative xmlns:adec="http://schemas.microsoft.com/office/drawing/2017/decorative" val="1"/>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8216142" y="3310282"/>
                <a:ext cx="549057" cy="549057"/>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547826"/>
              <a:ext cx="963428" cy="474193"/>
            </a:xfrm>
            <a:prstGeom prst="rect">
              <a:avLst/>
            </a:prstGeom>
          </p:spPr>
          <p:txBody>
            <a:bodyPr wrap="none">
              <a:spAutoFit/>
            </a:bodyPr>
            <a:lstStyle/>
            <a:p>
              <a:pPr defTabSz="878391">
                <a:lnSpc>
                  <a:spcPct val="90000"/>
                </a:lnSpc>
                <a:defRPr/>
              </a:pPr>
              <a:r>
                <a:rPr lang="zh-CN" altLang="en-US" sz="1345" kern="100" dirty="0">
                  <a:solidFill>
                    <a:srgbClr val="353535"/>
                  </a:solidFill>
                  <a:latin typeface="Segoe UI" panose="020B0502040204020203" pitchFamily="34" charset="0"/>
                  <a:ea typeface="Microsoft YaHei" panose="020B0503020204020204" pitchFamily="34" charset="-122"/>
                </a:rPr>
                <a:t>允许</a:t>
              </a:r>
              <a:r>
                <a:rPr lang="en-US" altLang="zh-CN" sz="1345" kern="100" dirty="0">
                  <a:solidFill>
                    <a:srgbClr val="353535"/>
                  </a:solidFill>
                  <a:latin typeface="Segoe UI" panose="020B0502040204020203" pitchFamily="34" charset="0"/>
                  <a:ea typeface="Microsoft YaHei" panose="020B0503020204020204" pitchFamily="34" charset="-122"/>
                </a:rPr>
                <a:t>/</a:t>
              </a:r>
              <a:r>
                <a:rPr lang="zh-CN" altLang="en-US" sz="1345" kern="100" dirty="0">
                  <a:solidFill>
                    <a:srgbClr val="353535"/>
                  </a:solidFill>
                  <a:latin typeface="Segoe UI" panose="020B0502040204020203" pitchFamily="34" charset="0"/>
                  <a:ea typeface="Microsoft YaHei" panose="020B0503020204020204" pitchFamily="34" charset="-122"/>
                </a:rPr>
                <a:t>阻止</a:t>
              </a:r>
            </a:p>
            <a:p>
              <a:pPr defTabSz="878391">
                <a:lnSpc>
                  <a:spcPct val="90000"/>
                </a:lnSpc>
                <a:defRPr/>
              </a:pPr>
              <a:r>
                <a:rPr lang="zh-CN" altLang="en-US" sz="1345" kern="100" dirty="0">
                  <a:solidFill>
                    <a:srgbClr val="353535"/>
                  </a:solidFill>
                  <a:latin typeface="Segoe UI" panose="020B0502040204020203" pitchFamily="34" charset="0"/>
                  <a:ea typeface="Microsoft YaHei" panose="020B0503020204020204" pitchFamily="34" charset="-122"/>
                </a:rPr>
                <a:t>访问</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208011"/>
              <a:ext cx="1602641" cy="284189"/>
            </a:xfrm>
            <a:prstGeom prst="rect">
              <a:avLst/>
            </a:prstGeom>
          </p:spPr>
          <p:txBody>
            <a:bodyPr wrap="squar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阻止旧式身份验证</a:t>
              </a:r>
            </a:p>
          </p:txBody>
        </p:sp>
        <p:grpSp>
          <p:nvGrpSpPr>
            <p:cNvPr id="35" name="Group 34">
              <a:extLst>
                <a:ext uri="{FF2B5EF4-FFF2-40B4-BE49-F238E27FC236}">
                  <a16:creationId xmlns:a16="http://schemas.microsoft.com/office/drawing/2014/main" id="{013DA884-4289-428F-8CF0-C3A46FBE74A6}"/>
                </a:ext>
              </a:extLst>
            </p:cNvPr>
            <p:cNvGrpSpPr/>
            <p:nvPr/>
          </p:nvGrpSpPr>
          <p:grpSpPr>
            <a:xfrm>
              <a:off x="7385508" y="4869432"/>
              <a:ext cx="896298" cy="896298"/>
              <a:chOff x="7385508" y="4869432"/>
              <a:chExt cx="896298" cy="896298"/>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7385508" y="4869432"/>
                <a:ext cx="896298" cy="896298"/>
                <a:chOff x="8603515" y="2504434"/>
                <a:chExt cx="1600200" cy="1600200"/>
              </a:xfrm>
            </p:grpSpPr>
            <p:sp>
              <p:nvSpPr>
                <p:cNvPr id="654" name="Oval 653">
                  <a:extLst>
                    <a:ext uri="{FF2B5EF4-FFF2-40B4-BE49-F238E27FC236}">
                      <a16:creationId xmlns:a16="http://schemas.microsoft.com/office/drawing/2014/main" id="{3D6C8B72-2C0F-4400-B6A0-DADE144F0256}"/>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55" name="Circle: Hollow 654">
                  <a:extLst>
                    <a:ext uri="{FF2B5EF4-FFF2-40B4-BE49-F238E27FC236}">
                      <a16:creationId xmlns:a16="http://schemas.microsoft.com/office/drawing/2014/main" id="{AAF1378B-7D92-458E-9367-7CC69E38C3D4}"/>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 uri="{C183D7F6-B498-43B3-948B-1728B52AA6E4}">
                    <adec:decorative xmlns:adec="http://schemas.microsoft.com/office/drawing/2017/decorative" val="1"/>
                  </a:ext>
                </a:extLst>
              </p:cNvPr>
              <p:cNvSpPr>
                <a:spLocks noChangeAspect="1"/>
              </p:cNvSpPr>
              <p:nvPr/>
            </p:nvSpPr>
            <p:spPr bwMode="auto">
              <a:xfrm>
                <a:off x="7611273" y="5094969"/>
                <a:ext cx="448149" cy="448149"/>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234478"/>
              <a:ext cx="541561" cy="664197"/>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强制</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密码</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重置</a:t>
              </a:r>
            </a:p>
          </p:txBody>
        </p:sp>
        <p:grpSp>
          <p:nvGrpSpPr>
            <p:cNvPr id="36" name="Group 35">
              <a:extLst>
                <a:ext uri="{FF2B5EF4-FFF2-40B4-BE49-F238E27FC236}">
                  <a16:creationId xmlns:a16="http://schemas.microsoft.com/office/drawing/2014/main" id="{7EB65A27-7C37-48FB-8126-14428071C9E7}"/>
                </a:ext>
              </a:extLst>
            </p:cNvPr>
            <p:cNvGrpSpPr/>
            <p:nvPr/>
          </p:nvGrpSpPr>
          <p:grpSpPr>
            <a:xfrm>
              <a:off x="7914519" y="4080068"/>
              <a:ext cx="896298" cy="896298"/>
              <a:chOff x="7914519" y="4080068"/>
              <a:chExt cx="896298" cy="896298"/>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7914519" y="4080068"/>
                <a:ext cx="896298" cy="896298"/>
                <a:chOff x="8603515" y="2504434"/>
                <a:chExt cx="1600200" cy="1600200"/>
              </a:xfrm>
            </p:grpSpPr>
            <p:sp>
              <p:nvSpPr>
                <p:cNvPr id="665" name="Oval 664">
                  <a:extLst>
                    <a:ext uri="{FF2B5EF4-FFF2-40B4-BE49-F238E27FC236}">
                      <a16:creationId xmlns:a16="http://schemas.microsoft.com/office/drawing/2014/main" id="{639A80F3-A903-4D2A-AFE6-459731F75D71}"/>
                    </a:ext>
                    <a:ext uri="{C183D7F6-B498-43B3-948B-1728B52AA6E4}">
                      <adec:decorative xmlns:adec="http://schemas.microsoft.com/office/drawing/2017/decorative" val="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66" name="Circle: Hollow 665">
                  <a:extLst>
                    <a:ext uri="{FF2B5EF4-FFF2-40B4-BE49-F238E27FC236}">
                      <a16:creationId xmlns:a16="http://schemas.microsoft.com/office/drawing/2014/main" id="{DC3F68A7-1C06-4F43-8E82-66813D0D97FA}"/>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7992298" y="4399150"/>
                <a:ext cx="704834" cy="268890"/>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 uri="{C183D7F6-B498-43B3-948B-1728B52AA6E4}">
                        <adec:decorative xmlns:adec="http://schemas.microsoft.com/office/drawing/2017/decorative" val="1"/>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79" defTabSz="895751" fontAlgn="base">
                      <a:lnSpc>
                        <a:spcPct val="90000"/>
                      </a:lnSpc>
                      <a:spcAft>
                        <a:spcPct val="0"/>
                      </a:spcAft>
                      <a:defRPr/>
                    </a:pPr>
                    <a:endParaRPr lang="en-US" sz="1009" kern="0">
                      <a:solidFill>
                        <a:srgbClr val="FFFFFF"/>
                      </a:solidFill>
                      <a:latin typeface="Segoe UI" panose="020B0502040204020203" pitchFamily="34" charset="0"/>
                      <a:ea typeface="Microsoft YaHei" panose="020B0503020204020204" pitchFamily="34" charset="-122"/>
                    </a:endParaRPr>
                  </a:p>
                </p:txBody>
              </p:sp>
              <p:sp>
                <p:nvSpPr>
                  <p:cNvPr id="664" name="Rectangle 663">
                    <a:extLst>
                      <a:ext uri="{FF2B5EF4-FFF2-40B4-BE49-F238E27FC236}">
                        <a16:creationId xmlns:a16="http://schemas.microsoft.com/office/drawing/2014/main" id="{ED1E2085-CE3C-49CC-B704-77D21CC561D9}"/>
                      </a:ext>
                      <a:ext uri="{C183D7F6-B498-43B3-948B-1728B52AA6E4}">
                        <adec:decorative xmlns:adec="http://schemas.microsoft.com/office/drawing/2017/decorative" val="1"/>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751" fontAlgn="base">
                      <a:lnSpc>
                        <a:spcPct val="90000"/>
                      </a:lnSpc>
                      <a:spcAft>
                        <a:spcPct val="0"/>
                      </a:spcAft>
                      <a:defRPr/>
                    </a:pPr>
                    <a:r>
                      <a:rPr lang="zh-CN" altLang="en-US" sz="1153" kern="0" dirty="0">
                        <a:solidFill>
                          <a:srgbClr val="FFFFFF"/>
                        </a:solidFill>
                        <a:latin typeface="Segoe UI" panose="020B0502040204020203" pitchFamily="34" charset="0"/>
                        <a:ea typeface="Microsoft YaHei" panose="020B0503020204020204" pitchFamily="34" charset="-122"/>
                      </a:rPr>
                      <a:t>  ******</a:t>
                    </a:r>
                  </a:p>
                </p:txBody>
              </p:sp>
            </p:grpSp>
            <p:sp>
              <p:nvSpPr>
                <p:cNvPr id="661" name="Oval 660">
                  <a:extLst>
                    <a:ext uri="{FF2B5EF4-FFF2-40B4-BE49-F238E27FC236}">
                      <a16:creationId xmlns:a16="http://schemas.microsoft.com/office/drawing/2014/main" id="{C9AE5003-8AC2-46D4-9BEA-C394F1A3A0AC}"/>
                    </a:ext>
                    <a:ext uri="{C183D7F6-B498-43B3-948B-1728B52AA6E4}">
                      <adec:decorative xmlns:adec="http://schemas.microsoft.com/office/drawing/2017/decorative" val="1"/>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endParaRPr>
                </a:p>
              </p:txBody>
            </p:sp>
            <p:sp>
              <p:nvSpPr>
                <p:cNvPr id="662" name="Freeform: Shape 661">
                  <a:extLst>
                    <a:ext uri="{FF2B5EF4-FFF2-40B4-BE49-F238E27FC236}">
                      <a16:creationId xmlns:a16="http://schemas.microsoft.com/office/drawing/2014/main" id="{A8CA07B1-C4CC-433B-9908-48EAC6635348}"/>
                    </a:ext>
                    <a:ext uri="{C183D7F6-B498-43B3-948B-1728B52AA6E4}">
                      <adec:decorative xmlns:adec="http://schemas.microsoft.com/office/drawing/2017/decorative" val="1"/>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440048"/>
              <a:ext cx="541561" cy="474193"/>
            </a:xfrm>
            <a:prstGeom prst="rect">
              <a:avLst/>
            </a:prstGeom>
          </p:spPr>
          <p:txBody>
            <a:bodyPr wrap="none">
              <a:spAutoFit/>
            </a:bodyPr>
            <a:lstStyle/>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有限</a:t>
              </a:r>
            </a:p>
            <a:p>
              <a:pPr defTabSz="878391">
                <a:lnSpc>
                  <a:spcPct val="90000"/>
                </a:lnSpc>
                <a:defRPr/>
              </a:pPr>
              <a:r>
                <a:rPr lang="zh-CN" altLang="en-US" sz="1345" kern="0" dirty="0">
                  <a:solidFill>
                    <a:srgbClr val="353535"/>
                  </a:solidFill>
                  <a:latin typeface="Segoe UI" panose="020B0502040204020203" pitchFamily="34" charset="0"/>
                  <a:ea typeface="Microsoft YaHei" panose="020B0503020204020204" pitchFamily="34" charset="-122"/>
                </a:rPr>
                <a:t>访问</a:t>
              </a:r>
            </a:p>
          </p:txBody>
        </p:sp>
        <p:grpSp>
          <p:nvGrpSpPr>
            <p:cNvPr id="37" name="Group 36">
              <a:extLst>
                <a:ext uri="{FF2B5EF4-FFF2-40B4-BE49-F238E27FC236}">
                  <a16:creationId xmlns:a16="http://schemas.microsoft.com/office/drawing/2014/main" id="{5C19ECF2-B09F-49AB-BDEA-166E018278EA}"/>
                </a:ext>
              </a:extLst>
            </p:cNvPr>
            <p:cNvGrpSpPr/>
            <p:nvPr/>
          </p:nvGrpSpPr>
          <p:grpSpPr>
            <a:xfrm>
              <a:off x="7922087" y="2163724"/>
              <a:ext cx="896298" cy="896298"/>
              <a:chOff x="7922087" y="2163724"/>
              <a:chExt cx="896298" cy="896298"/>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7922087" y="2163724"/>
                <a:ext cx="896298" cy="896298"/>
                <a:chOff x="8603515" y="2504434"/>
                <a:chExt cx="1600200" cy="1600200"/>
              </a:xfrm>
            </p:grpSpPr>
            <p:sp>
              <p:nvSpPr>
                <p:cNvPr id="674" name="Oval 673">
                  <a:extLst>
                    <a:ext uri="{FF2B5EF4-FFF2-40B4-BE49-F238E27FC236}">
                      <a16:creationId xmlns:a16="http://schemas.microsoft.com/office/drawing/2014/main" id="{8550A167-4C05-432C-9011-27D07CB79F6C}"/>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675" name="Circle: Hollow 674">
                  <a:extLst>
                    <a:ext uri="{FF2B5EF4-FFF2-40B4-BE49-F238E27FC236}">
                      <a16:creationId xmlns:a16="http://schemas.microsoft.com/office/drawing/2014/main" id="{5BC0B06C-5519-454D-849E-218E7F1DD80E}"/>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8158965" y="2354515"/>
                <a:ext cx="448149" cy="472275"/>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 uri="{C183D7F6-B498-43B3-948B-1728B52AA6E4}">
                      <adec:decorative xmlns:adec="http://schemas.microsoft.com/office/drawing/2017/decorative" val="1"/>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sp>
              <p:nvSpPr>
                <p:cNvPr id="672" name="Freeform 2">
                  <a:extLst>
                    <a:ext uri="{FF2B5EF4-FFF2-40B4-BE49-F238E27FC236}">
                      <a16:creationId xmlns:a16="http://schemas.microsoft.com/office/drawing/2014/main" id="{C90E10C6-D666-41D9-BAD4-C20B9ED5041E}"/>
                    </a:ext>
                    <a:ext uri="{C183D7F6-B498-43B3-948B-1728B52AA6E4}">
                      <adec:decorative xmlns:adec="http://schemas.microsoft.com/office/drawing/2017/decorative" val="1"/>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sp>
              <p:nvSpPr>
                <p:cNvPr id="673" name="Freeform 3">
                  <a:extLst>
                    <a:ext uri="{FF2B5EF4-FFF2-40B4-BE49-F238E27FC236}">
                      <a16:creationId xmlns:a16="http://schemas.microsoft.com/office/drawing/2014/main" id="{B7C34250-28CC-4B4D-88B2-847F795267E5}"/>
                    </a:ext>
                    <a:ext uri="{C183D7F6-B498-43B3-948B-1728B52AA6E4}">
                      <adec:decorative xmlns:adec="http://schemas.microsoft.com/office/drawing/2017/decorative" val="1"/>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391">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grpSp>
      </p:grpSp>
      <p:sp>
        <p:nvSpPr>
          <p:cNvPr id="676" name="Title 675">
            <a:extLst>
              <a:ext uri="{FF2B5EF4-FFF2-40B4-BE49-F238E27FC236}">
                <a16:creationId xmlns:a16="http://schemas.microsoft.com/office/drawing/2014/main" id="{B7FE198C-9619-415B-B4DC-F04DCCEB4091}"/>
              </a:ext>
            </a:extLst>
          </p:cNvPr>
          <p:cNvSpPr>
            <a:spLocks noGrp="1"/>
          </p:cNvSpPr>
          <p:nvPr>
            <p:ph type="title" idx="4294967295"/>
          </p:nvPr>
        </p:nvSpPr>
        <p:spPr>
          <a:xfrm>
            <a:off x="7554165" y="601978"/>
            <a:ext cx="756705" cy="410028"/>
          </a:xfrm>
          <a:prstGeom prst="rect">
            <a:avLst/>
          </a:prstGeom>
          <a:noFill/>
          <a:ln>
            <a:noFill/>
            <a:prstDash/>
          </a:ln>
          <a:effectLst/>
        </p:spPr>
        <p:txBody>
          <a:bodyPr rot="0" spcFirstLastPara="0" vertOverflow="overflow" horzOverflow="overflow" vert="horz" wrap="none" lIns="89642" tIns="44821" rIns="89642" bIns="44821" numCol="1" spcCol="0" rtlCol="0" fromWordArt="0" anchor="t" anchorCtr="0" forceAA="0" compatLnSpc="1">
            <a:prstTxWarp prst="textNoShape">
              <a:avLst/>
            </a:prstTxWarp>
            <a:spAutoFit/>
          </a:bodyPr>
          <a:lstStyle/>
          <a:p>
            <a:pPr algn="ctr" defTabSz="878391">
              <a:lnSpc>
                <a:spcPct val="90000"/>
              </a:lnSpc>
              <a:spcBef>
                <a:spcPts val="0"/>
              </a:spcBef>
              <a:defRPr/>
            </a:pPr>
            <a:r>
              <a:rPr lang="zh-CN" altLang="en-US" sz="2307" kern="0" spc="-68" dirty="0">
                <a:ln>
                  <a:noFill/>
                </a:ln>
                <a:solidFill>
                  <a:srgbClr val="353535"/>
                </a:solidFill>
                <a:latin typeface="Segoe UI" panose="020B0502040204020203" pitchFamily="34" charset="0"/>
                <a:ea typeface="Microsoft YaHei" panose="020B0503020204020204" pitchFamily="34" charset="-122"/>
                <a:cs typeface="Segoe UI Semibold" panose="020B0702040204020203" pitchFamily="34" charset="0"/>
              </a:rPr>
              <a:t>控制</a:t>
            </a:r>
          </a:p>
        </p:txBody>
      </p:sp>
      <p:sp>
        <p:nvSpPr>
          <p:cNvPr id="719" name="Oval 718">
            <a:extLst>
              <a:ext uri="{FF2B5EF4-FFF2-40B4-BE49-F238E27FC236}">
                <a16:creationId xmlns:a16="http://schemas.microsoft.com/office/drawing/2014/main" id="{31A54844-3FE7-40C7-BEB9-B3DD7BBBB736}"/>
              </a:ext>
              <a:ext uri="{C183D7F6-B498-43B3-948B-1728B52AA6E4}">
                <adec:decorative xmlns:adec="http://schemas.microsoft.com/office/drawing/2017/decorative" val="1"/>
              </a:ext>
            </a:extLst>
          </p:cNvPr>
          <p:cNvSpPr/>
          <p:nvPr/>
        </p:nvSpPr>
        <p:spPr bwMode="auto">
          <a:xfrm>
            <a:off x="4045128" y="1528735"/>
            <a:ext cx="3852460" cy="3852242"/>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53" name="Group 52" descr="代表各种条件的图标。">
            <a:extLst>
              <a:ext uri="{FF2B5EF4-FFF2-40B4-BE49-F238E27FC236}">
                <a16:creationId xmlns:a16="http://schemas.microsoft.com/office/drawing/2014/main" id="{59F2AD53-617C-4F65-A4FA-A1600BE60EC1}"/>
              </a:ext>
            </a:extLst>
          </p:cNvPr>
          <p:cNvGrpSpPr/>
          <p:nvPr/>
        </p:nvGrpSpPr>
        <p:grpSpPr>
          <a:xfrm>
            <a:off x="1658506" y="1605105"/>
            <a:ext cx="2790274" cy="3683358"/>
            <a:chOff x="1691761" y="1636794"/>
            <a:chExt cx="2846225" cy="3757217"/>
          </a:xfrm>
        </p:grpSpPr>
        <p:sp>
          <p:nvSpPr>
            <p:cNvPr id="694" name="Rectangle 693">
              <a:extLst>
                <a:ext uri="{FF2B5EF4-FFF2-40B4-BE49-F238E27FC236}">
                  <a16:creationId xmlns:a16="http://schemas.microsoft.com/office/drawing/2014/main" id="{1C72ED93-8014-44FD-AB09-4FA9F3801214}"/>
                </a:ext>
                <a:ext uri="{C183D7F6-B498-43B3-948B-1728B52AA6E4}">
                  <adec:decorative xmlns:adec="http://schemas.microsoft.com/office/drawing/2017/decorative" val="1"/>
                </a:ext>
              </a:extLst>
            </p:cNvPr>
            <p:cNvSpPr/>
            <p:nvPr/>
          </p:nvSpPr>
          <p:spPr bwMode="auto">
            <a:xfrm>
              <a:off x="2412967" y="3270939"/>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38" name="Group 37">
              <a:extLst>
                <a:ext uri="{FF2B5EF4-FFF2-40B4-BE49-F238E27FC236}">
                  <a16:creationId xmlns:a16="http://schemas.microsoft.com/office/drawing/2014/main" id="{5D4F560A-2E67-441C-BB1D-AD887572EC24}"/>
                </a:ext>
              </a:extLst>
            </p:cNvPr>
            <p:cNvGrpSpPr/>
            <p:nvPr/>
          </p:nvGrpSpPr>
          <p:grpSpPr>
            <a:xfrm>
              <a:off x="3249049" y="3618755"/>
              <a:ext cx="896298" cy="896298"/>
              <a:chOff x="3249049" y="3618755"/>
              <a:chExt cx="896298" cy="896298"/>
            </a:xfrm>
          </p:grpSpPr>
          <p:sp>
            <p:nvSpPr>
              <p:cNvPr id="696" name="Oval 695">
                <a:extLst>
                  <a:ext uri="{FF2B5EF4-FFF2-40B4-BE49-F238E27FC236}">
                    <a16:creationId xmlns:a16="http://schemas.microsoft.com/office/drawing/2014/main" id="{3978D833-CF95-4B9B-8778-30A9DE4497D2}"/>
                  </a:ext>
                  <a:ext uri="{C183D7F6-B498-43B3-948B-1728B52AA6E4}">
                    <adec:decorative xmlns:adec="http://schemas.microsoft.com/office/drawing/2017/decorative" val="1"/>
                  </a:ext>
                </a:extLst>
              </p:cNvPr>
              <p:cNvSpPr/>
              <p:nvPr/>
            </p:nvSpPr>
            <p:spPr bwMode="auto">
              <a:xfrm>
                <a:off x="3249049" y="3618755"/>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dirty="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sp>
            <p:nvSpPr>
              <p:cNvPr id="697" name="Freeform 145">
                <a:extLst>
                  <a:ext uri="{FF2B5EF4-FFF2-40B4-BE49-F238E27FC236}">
                    <a16:creationId xmlns:a16="http://schemas.microsoft.com/office/drawing/2014/main" id="{BD65BD0E-86C3-4F5F-9BB3-4B2DBA37A2FA}"/>
                  </a:ext>
                  <a:ext uri="{C183D7F6-B498-43B3-948B-1728B52AA6E4}">
                    <adec:decorative xmlns:adec="http://schemas.microsoft.com/office/drawing/2017/decorative" val="1"/>
                  </a:ext>
                </a:extLst>
              </p:cNvPr>
              <p:cNvSpPr>
                <a:spLocks noChangeAspect="1" noEditPoints="1"/>
              </p:cNvSpPr>
              <p:nvPr/>
            </p:nvSpPr>
            <p:spPr bwMode="auto">
              <a:xfrm>
                <a:off x="3494835" y="3838336"/>
                <a:ext cx="404725" cy="457135"/>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30" tIns="44814" rIns="89630" bIns="44814"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nvGrpSpPr>
            <p:cNvPr id="39" name="Group 38">
              <a:extLst>
                <a:ext uri="{FF2B5EF4-FFF2-40B4-BE49-F238E27FC236}">
                  <a16:creationId xmlns:a16="http://schemas.microsoft.com/office/drawing/2014/main" id="{6CBC8465-C812-4590-93D2-DE1FC4B88B77}"/>
                </a:ext>
              </a:extLst>
            </p:cNvPr>
            <p:cNvGrpSpPr/>
            <p:nvPr/>
          </p:nvGrpSpPr>
          <p:grpSpPr>
            <a:xfrm>
              <a:off x="3641688" y="4497713"/>
              <a:ext cx="896298" cy="896298"/>
              <a:chOff x="3641688" y="4497713"/>
              <a:chExt cx="896298" cy="896298"/>
            </a:xfrm>
          </p:grpSpPr>
          <p:sp>
            <p:nvSpPr>
              <p:cNvPr id="699" name="Oval 698">
                <a:extLst>
                  <a:ext uri="{FF2B5EF4-FFF2-40B4-BE49-F238E27FC236}">
                    <a16:creationId xmlns:a16="http://schemas.microsoft.com/office/drawing/2014/main" id="{E2860B2D-861C-43BE-8850-B9E64AEC7F3B}"/>
                  </a:ext>
                  <a:ext uri="{C183D7F6-B498-43B3-948B-1728B52AA6E4}">
                    <adec:decorative xmlns:adec="http://schemas.microsoft.com/office/drawing/2017/decorative" val="1"/>
                  </a:ext>
                </a:extLst>
              </p:cNvPr>
              <p:cNvSpPr/>
              <p:nvPr/>
            </p:nvSpPr>
            <p:spPr bwMode="auto">
              <a:xfrm>
                <a:off x="3641688" y="4497713"/>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3856505" y="4716352"/>
                <a:ext cx="478697" cy="471841"/>
                <a:chOff x="9168011" y="5170684"/>
                <a:chExt cx="665163" cy="655637"/>
              </a:xfrm>
            </p:grpSpPr>
            <p:sp>
              <p:nvSpPr>
                <p:cNvPr id="701" name="Freeform 44">
                  <a:extLst>
                    <a:ext uri="{FF2B5EF4-FFF2-40B4-BE49-F238E27FC236}">
                      <a16:creationId xmlns:a16="http://schemas.microsoft.com/office/drawing/2014/main" id="{2D1A5594-716B-4DD8-8A58-1D286E42B913}"/>
                    </a:ext>
                    <a:ext uri="{C183D7F6-B498-43B3-948B-1728B52AA6E4}">
                      <adec:decorative xmlns:adec="http://schemas.microsoft.com/office/drawing/2017/decorative" val="1"/>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2" name="Freeform 45">
                  <a:extLst>
                    <a:ext uri="{FF2B5EF4-FFF2-40B4-BE49-F238E27FC236}">
                      <a16:creationId xmlns:a16="http://schemas.microsoft.com/office/drawing/2014/main" id="{4EC15234-E4CC-44EA-ACCC-C99379A50657}"/>
                    </a:ext>
                    <a:ext uri="{C183D7F6-B498-43B3-948B-1728B52AA6E4}">
                      <adec:decorative xmlns:adec="http://schemas.microsoft.com/office/drawing/2017/decorative" val="1"/>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3" name="Freeform 46">
                  <a:extLst>
                    <a:ext uri="{FF2B5EF4-FFF2-40B4-BE49-F238E27FC236}">
                      <a16:creationId xmlns:a16="http://schemas.microsoft.com/office/drawing/2014/main" id="{098CE9AE-31C7-442B-BBE9-4E3EDE1CEB5A}"/>
                    </a:ext>
                    <a:ext uri="{C183D7F6-B498-43B3-948B-1728B52AA6E4}">
                      <adec:decorative xmlns:adec="http://schemas.microsoft.com/office/drawing/2017/decorative" val="1"/>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sp>
              <p:nvSpPr>
                <p:cNvPr id="704" name="Freeform 47">
                  <a:extLst>
                    <a:ext uri="{FF2B5EF4-FFF2-40B4-BE49-F238E27FC236}">
                      <a16:creationId xmlns:a16="http://schemas.microsoft.com/office/drawing/2014/main" id="{FF0C57A2-E797-44F6-96D7-246672C40852}"/>
                    </a:ext>
                    <a:ext uri="{C183D7F6-B498-43B3-948B-1728B52AA6E4}">
                      <adec:decorative xmlns:adec="http://schemas.microsoft.com/office/drawing/2017/decorative" val="1"/>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67" tIns="43934" rIns="87867" bIns="43934" numCol="1" anchor="t" anchorCtr="0" compatLnSpc="1">
                  <a:prstTxWarp prst="textNoShape">
                    <a:avLst/>
                  </a:prstTxWarp>
                </a:bodyPr>
                <a:lstStyle/>
                <a:p>
                  <a:pPr defTabSz="878559">
                    <a:defRPr/>
                  </a:pPr>
                  <a:endParaRPr lang="en-US" sz="1729" kern="0">
                    <a:ln w="12700">
                      <a:solidFill>
                        <a:srgbClr val="505050"/>
                      </a:solidFill>
                    </a:ln>
                    <a:solidFill>
                      <a:srgbClr val="002050"/>
                    </a:solidFill>
                    <a:latin typeface="Segoe UI" panose="020B0502040204020203" pitchFamily="34" charset="0"/>
                    <a:ea typeface="Microsoft YaHei" panose="020B0503020204020204" pitchFamily="34" charset="-122"/>
                  </a:endParaRPr>
                </a:p>
              </p:txBody>
            </p:sp>
          </p:grpSp>
        </p:grpSp>
        <p:grpSp>
          <p:nvGrpSpPr>
            <p:cNvPr id="40" name="Group 39">
              <a:extLst>
                <a:ext uri="{FF2B5EF4-FFF2-40B4-BE49-F238E27FC236}">
                  <a16:creationId xmlns:a16="http://schemas.microsoft.com/office/drawing/2014/main" id="{8FB0E39E-1491-49DD-A889-60285FDDB2FE}"/>
                </a:ext>
              </a:extLst>
            </p:cNvPr>
            <p:cNvGrpSpPr/>
            <p:nvPr/>
          </p:nvGrpSpPr>
          <p:grpSpPr>
            <a:xfrm>
              <a:off x="3249049" y="2500253"/>
              <a:ext cx="896298" cy="896298"/>
              <a:chOff x="3249049" y="2500253"/>
              <a:chExt cx="896298" cy="896298"/>
            </a:xfrm>
          </p:grpSpPr>
          <p:sp>
            <p:nvSpPr>
              <p:cNvPr id="706" name="Oval 705">
                <a:extLst>
                  <a:ext uri="{FF2B5EF4-FFF2-40B4-BE49-F238E27FC236}">
                    <a16:creationId xmlns:a16="http://schemas.microsoft.com/office/drawing/2014/main" id="{12D0AF33-9033-47DC-A2EC-C615902DB7EE}"/>
                  </a:ext>
                  <a:ext uri="{C183D7F6-B498-43B3-948B-1728B52AA6E4}">
                    <adec:decorative xmlns:adec="http://schemas.microsoft.com/office/drawing/2017/decorative" val="1"/>
                  </a:ext>
                </a:extLst>
              </p:cNvPr>
              <p:cNvSpPr/>
              <p:nvPr/>
            </p:nvSpPr>
            <p:spPr bwMode="auto">
              <a:xfrm>
                <a:off x="3249049" y="2500253"/>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pPr>
                <a:endParaRPr lang="en-US" sz="5189" kern="0">
                  <a:gradFill>
                    <a:gsLst>
                      <a:gs pos="0">
                        <a:srgbClr val="FFFFFF"/>
                      </a:gs>
                      <a:gs pos="100000">
                        <a:srgbClr val="FFFFFF"/>
                      </a:gs>
                    </a:gsLst>
                    <a:lin ang="5400000" scaled="0"/>
                  </a:gradFill>
                  <a:latin typeface="Segoe UI" panose="020B0502040204020203" pitchFamily="34" charset="0"/>
                  <a:ea typeface="Microsoft YaHei" panose="020B0503020204020204" pitchFamily="34" charset="-122"/>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3469552" y="2781099"/>
                <a:ext cx="434953" cy="368533"/>
                <a:chOff x="4947743" y="5339803"/>
                <a:chExt cx="825499" cy="706436"/>
              </a:xfrm>
            </p:grpSpPr>
            <p:sp>
              <p:nvSpPr>
                <p:cNvPr id="708" name="Freeform 5">
                  <a:extLst>
                    <a:ext uri="{FF2B5EF4-FFF2-40B4-BE49-F238E27FC236}">
                      <a16:creationId xmlns:a16="http://schemas.microsoft.com/office/drawing/2014/main" id="{283C78A6-7175-4FE6-A801-15D8C331DF0A}"/>
                    </a:ext>
                    <a:ext uri="{C183D7F6-B498-43B3-948B-1728B52AA6E4}">
                      <adec:decorative xmlns:adec="http://schemas.microsoft.com/office/drawing/2017/decorative" val="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09" name="Freeform 6">
                  <a:extLst>
                    <a:ext uri="{FF2B5EF4-FFF2-40B4-BE49-F238E27FC236}">
                      <a16:creationId xmlns:a16="http://schemas.microsoft.com/office/drawing/2014/main" id="{EE2625BE-8812-44E8-A369-D33F6B16528F}"/>
                    </a:ext>
                    <a:ext uri="{C183D7F6-B498-43B3-948B-1728B52AA6E4}">
                      <adec:decorative xmlns:adec="http://schemas.microsoft.com/office/drawing/2017/decorative" val="1"/>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0" name="Freeform 7">
                  <a:extLst>
                    <a:ext uri="{FF2B5EF4-FFF2-40B4-BE49-F238E27FC236}">
                      <a16:creationId xmlns:a16="http://schemas.microsoft.com/office/drawing/2014/main" id="{393E16E2-EF94-429F-9183-30D8A370D507}"/>
                    </a:ext>
                    <a:ext uri="{C183D7F6-B498-43B3-948B-1728B52AA6E4}">
                      <adec:decorative xmlns:adec="http://schemas.microsoft.com/office/drawing/2017/decorative" val="1"/>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1" name="Freeform 8">
                  <a:extLst>
                    <a:ext uri="{FF2B5EF4-FFF2-40B4-BE49-F238E27FC236}">
                      <a16:creationId xmlns:a16="http://schemas.microsoft.com/office/drawing/2014/main" id="{3E68E268-5B04-4122-895B-A703D2E56ECE}"/>
                    </a:ext>
                    <a:ext uri="{C183D7F6-B498-43B3-948B-1728B52AA6E4}">
                      <adec:decorative xmlns:adec="http://schemas.microsoft.com/office/drawing/2017/decorative" val="1"/>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2" name="Line 9">
                  <a:extLst>
                    <a:ext uri="{FF2B5EF4-FFF2-40B4-BE49-F238E27FC236}">
                      <a16:creationId xmlns:a16="http://schemas.microsoft.com/office/drawing/2014/main" id="{B57C8CC7-1013-4C75-B692-C5C4E1C8CDA0}"/>
                    </a:ext>
                    <a:ext uri="{C183D7F6-B498-43B3-948B-1728B52AA6E4}">
                      <adec:decorative xmlns:adec="http://schemas.microsoft.com/office/drawing/2017/decorative" val="1"/>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sp>
              <p:nvSpPr>
                <p:cNvPr id="713" name="Line 10">
                  <a:extLst>
                    <a:ext uri="{FF2B5EF4-FFF2-40B4-BE49-F238E27FC236}">
                      <a16:creationId xmlns:a16="http://schemas.microsoft.com/office/drawing/2014/main" id="{598F1822-8F14-44A7-8740-827B40E0E736}"/>
                    </a:ext>
                    <a:ext uri="{C183D7F6-B498-43B3-948B-1728B52AA6E4}">
                      <adec:decorative xmlns:adec="http://schemas.microsoft.com/office/drawing/2017/decorative" val="1"/>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rgbClr val="505050"/>
                    </a:solidFill>
                    <a:latin typeface="Segoe UI" panose="020B0502040204020203" pitchFamily="34" charset="0"/>
                    <a:ea typeface="Microsoft YaHei" panose="020B0503020204020204" pitchFamily="34" charset="-122"/>
                  </a:endParaRPr>
                </a:p>
              </p:txBody>
            </p:sp>
          </p:grpSp>
        </p:grpSp>
        <p:grpSp>
          <p:nvGrpSpPr>
            <p:cNvPr id="41" name="Group 40">
              <a:extLst>
                <a:ext uri="{FF2B5EF4-FFF2-40B4-BE49-F238E27FC236}">
                  <a16:creationId xmlns:a16="http://schemas.microsoft.com/office/drawing/2014/main" id="{02C5EA53-3D03-4EF2-98D6-9AE40B790D29}"/>
                </a:ext>
              </a:extLst>
            </p:cNvPr>
            <p:cNvGrpSpPr/>
            <p:nvPr/>
          </p:nvGrpSpPr>
          <p:grpSpPr>
            <a:xfrm>
              <a:off x="3641688" y="1636794"/>
              <a:ext cx="896298" cy="896298"/>
              <a:chOff x="3641688" y="1636794"/>
              <a:chExt cx="896298" cy="896298"/>
            </a:xfrm>
          </p:grpSpPr>
          <p:sp>
            <p:nvSpPr>
              <p:cNvPr id="715" name="Oval 714">
                <a:extLst>
                  <a:ext uri="{FF2B5EF4-FFF2-40B4-BE49-F238E27FC236}">
                    <a16:creationId xmlns:a16="http://schemas.microsoft.com/office/drawing/2014/main" id="{016A28FB-6E3A-4205-8F8F-5293165D61AF}"/>
                  </a:ext>
                  <a:ext uri="{C183D7F6-B498-43B3-948B-1728B52AA6E4}">
                    <adec:decorative xmlns:adec="http://schemas.microsoft.com/office/drawing/2017/decorative" val="1"/>
                  </a:ext>
                </a:extLst>
              </p:cNvPr>
              <p:cNvSpPr/>
              <p:nvPr/>
            </p:nvSpPr>
            <p:spPr bwMode="auto">
              <a:xfrm>
                <a:off x="3641688" y="1636794"/>
                <a:ext cx="896298" cy="896298"/>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5189"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3929430" y="1888309"/>
                <a:ext cx="320813" cy="381486"/>
                <a:chOff x="6701391" y="5898584"/>
                <a:chExt cx="414034" cy="492343"/>
              </a:xfrm>
            </p:grpSpPr>
            <p:sp>
              <p:nvSpPr>
                <p:cNvPr id="717" name="Freeform 9">
                  <a:extLst>
                    <a:ext uri="{FF2B5EF4-FFF2-40B4-BE49-F238E27FC236}">
                      <a16:creationId xmlns:a16="http://schemas.microsoft.com/office/drawing/2014/main" id="{4D2D0EFF-3BDC-403D-8107-211AA765612B}"/>
                    </a:ext>
                    <a:ext uri="{C183D7F6-B498-43B3-948B-1728B52AA6E4}">
                      <adec:decorative xmlns:adec="http://schemas.microsoft.com/office/drawing/2017/decorative" val="1"/>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718" name="Oval 717">
                  <a:extLst>
                    <a:ext uri="{FF2B5EF4-FFF2-40B4-BE49-F238E27FC236}">
                      <a16:creationId xmlns:a16="http://schemas.microsoft.com/office/drawing/2014/main" id="{343A3894-A6D2-4923-907A-803391E85C30}"/>
                    </a:ext>
                    <a:ext uri="{C183D7F6-B498-43B3-948B-1728B52AA6E4}">
                      <adec:decorative xmlns:adec="http://schemas.microsoft.com/office/drawing/2017/decorative" val="1"/>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sp>
          <p:nvSpPr>
            <p:cNvPr id="733" name="TextBox 732">
              <a:extLst>
                <a:ext uri="{FF2B5EF4-FFF2-40B4-BE49-F238E27FC236}">
                  <a16:creationId xmlns:a16="http://schemas.microsoft.com/office/drawing/2014/main" id="{E93903EE-DC59-4414-8EAE-34602A5517A1}"/>
                </a:ext>
              </a:extLst>
            </p:cNvPr>
            <p:cNvSpPr txBox="1"/>
            <p:nvPr/>
          </p:nvSpPr>
          <p:spPr>
            <a:xfrm>
              <a:off x="1875083" y="1636794"/>
              <a:ext cx="1767901"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员工和合作伙伴用户和角色</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91761" y="2519682"/>
              <a:ext cx="1615887"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受信任和合规的</a:t>
              </a:r>
              <a:br>
                <a:rPr lang="en-US" altLang="zh-CN" sz="1345" dirty="0">
                  <a:latin typeface="Segoe UI" panose="020B0502040204020203" pitchFamily="34" charset="0"/>
                  <a:ea typeface="Microsoft YaHei" panose="020B0503020204020204" pitchFamily="34" charset="-122"/>
                </a:rPr>
              </a:br>
              <a:r>
                <a:rPr lang="zh-CN" altLang="en-US" sz="1345" dirty="0">
                  <a:latin typeface="Segoe UI" panose="020B0502040204020203" pitchFamily="34" charset="0"/>
                  <a:ea typeface="Microsoft YaHei" panose="020B0503020204020204" pitchFamily="34" charset="-122"/>
                </a:rPr>
                <a:t>设备</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707127" y="4181534"/>
              <a:ext cx="1626427" cy="284189"/>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实际和虚拟位置</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51785" y="4869436"/>
              <a:ext cx="1291202" cy="474193"/>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391">
                <a:defRPr/>
              </a:pPr>
              <a:r>
                <a:rPr lang="zh-CN" altLang="en-US" sz="1345" dirty="0">
                  <a:latin typeface="Segoe UI" panose="020B0502040204020203" pitchFamily="34" charset="0"/>
                  <a:ea typeface="Microsoft YaHei" panose="020B0503020204020204" pitchFamily="34" charset="-122"/>
                </a:rPr>
                <a:t>客户端应用和身份验证方法</a:t>
              </a:r>
            </a:p>
          </p:txBody>
        </p:sp>
        <p:grpSp>
          <p:nvGrpSpPr>
            <p:cNvPr id="43" name="Group 42">
              <a:extLst>
                <a:ext uri="{FF2B5EF4-FFF2-40B4-BE49-F238E27FC236}">
                  <a16:creationId xmlns:a16="http://schemas.microsoft.com/office/drawing/2014/main" id="{9673B2A9-1752-4B1F-8512-AB94882B2EED}"/>
                </a:ext>
              </a:extLst>
            </p:cNvPr>
            <p:cNvGrpSpPr/>
            <p:nvPr/>
          </p:nvGrpSpPr>
          <p:grpSpPr>
            <a:xfrm>
              <a:off x="1963897" y="3017504"/>
              <a:ext cx="1005915" cy="1005915"/>
              <a:chOff x="1963897" y="3017504"/>
              <a:chExt cx="1005915" cy="1005915"/>
            </a:xfrm>
          </p:grpSpPr>
          <p:sp>
            <p:nvSpPr>
              <p:cNvPr id="738" name="Oval 737">
                <a:extLst>
                  <a:ext uri="{FF2B5EF4-FFF2-40B4-BE49-F238E27FC236}">
                    <a16:creationId xmlns:a16="http://schemas.microsoft.com/office/drawing/2014/main" id="{A2B5592C-11EF-4447-B230-7E00959967D8}"/>
                  </a:ext>
                  <a:ext uri="{C183D7F6-B498-43B3-948B-1728B52AA6E4}">
                    <adec:decorative xmlns:adec="http://schemas.microsoft.com/office/drawing/2017/decorative" val="1"/>
                  </a:ext>
                </a:extLst>
              </p:cNvPr>
              <p:cNvSpPr/>
              <p:nvPr/>
            </p:nvSpPr>
            <p:spPr bwMode="auto">
              <a:xfrm>
                <a:off x="1963897" y="3017504"/>
                <a:ext cx="1005915" cy="10059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2124994" y="3244466"/>
                <a:ext cx="683721" cy="551993"/>
                <a:chOff x="1124660" y="2438555"/>
                <a:chExt cx="1323363" cy="1068399"/>
              </a:xfrm>
            </p:grpSpPr>
            <p:sp>
              <p:nvSpPr>
                <p:cNvPr id="740" name="Freeform 5">
                  <a:extLst>
                    <a:ext uri="{FF2B5EF4-FFF2-40B4-BE49-F238E27FC236}">
                      <a16:creationId xmlns:a16="http://schemas.microsoft.com/office/drawing/2014/main" id="{028B96B1-F307-4D2A-864B-6894C68557D9}"/>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743" name="Oval 742">
                    <a:extLst>
                      <a:ext uri="{FF2B5EF4-FFF2-40B4-BE49-F238E27FC236}">
                        <a16:creationId xmlns:a16="http://schemas.microsoft.com/office/drawing/2014/main" id="{6DE80144-E0A9-4DC5-9C29-99F4EC88B450}"/>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grpSp>
      <p:sp>
        <p:nvSpPr>
          <p:cNvPr id="745" name="Conditions">
            <a:extLst>
              <a:ext uri="{FF2B5EF4-FFF2-40B4-BE49-F238E27FC236}">
                <a16:creationId xmlns:a16="http://schemas.microsoft.com/office/drawing/2014/main" id="{267E88CB-D249-4635-A796-9AFD742814D9}"/>
              </a:ext>
            </a:extLst>
          </p:cNvPr>
          <p:cNvSpPr/>
          <p:nvPr/>
        </p:nvSpPr>
        <p:spPr>
          <a:xfrm>
            <a:off x="3672672" y="632387"/>
            <a:ext cx="760336" cy="411844"/>
          </a:xfrm>
          <a:prstGeom prst="rect">
            <a:avLst/>
          </a:prstGeom>
        </p:spPr>
        <p:txBody>
          <a:bodyPr wrap="none">
            <a:spAutoFit/>
          </a:bodyPr>
          <a:lstStyle/>
          <a:p>
            <a:pPr algn="ctr" defTabSz="878391">
              <a:lnSpc>
                <a:spcPct val="90000"/>
              </a:lnSpc>
              <a:defRPr/>
            </a:pPr>
            <a:r>
              <a:rPr lang="zh-CN" altLang="en-US" sz="2307" kern="0" spc="-68" dirty="0">
                <a:solidFill>
                  <a:srgbClr val="353535"/>
                </a:solidFill>
                <a:latin typeface="Segoe UI" panose="020B0502040204020203" pitchFamily="34" charset="0"/>
                <a:ea typeface="Microsoft YaHei" panose="020B0503020204020204" pitchFamily="34" charset="-122"/>
                <a:cs typeface="Segoe UI Semibold" panose="020B0702040204020203" pitchFamily="34" charset="0"/>
              </a:rPr>
              <a:t>场景</a:t>
            </a:r>
          </a:p>
        </p:txBody>
      </p:sp>
      <p:sp>
        <p:nvSpPr>
          <p:cNvPr id="830" name="Rectangle 829">
            <a:extLst>
              <a:ext uri="{FF2B5EF4-FFF2-40B4-BE49-F238E27FC236}">
                <a16:creationId xmlns:a16="http://schemas.microsoft.com/office/drawing/2014/main" id="{79F256CC-6642-414E-B04A-08499114825A}"/>
              </a:ext>
            </a:extLst>
          </p:cNvPr>
          <p:cNvSpPr/>
          <p:nvPr/>
        </p:nvSpPr>
        <p:spPr>
          <a:xfrm>
            <a:off x="6508163" y="2305920"/>
            <a:ext cx="284012" cy="286064"/>
          </a:xfrm>
          <a:prstGeom prst="rect">
            <a:avLst/>
          </a:prstGeom>
        </p:spPr>
        <p:txBody>
          <a:bodyPr wrap="none">
            <a:spAutoFit/>
          </a:bodyPr>
          <a:lstStyle/>
          <a:p>
            <a:pPr algn="ctr" defTabSz="913927" fontAlgn="base">
              <a:lnSpc>
                <a:spcPct val="90000"/>
              </a:lnSpc>
              <a:spcBef>
                <a:spcPct val="0"/>
              </a:spcBef>
              <a:spcAft>
                <a:spcPct val="0"/>
              </a:spcAft>
              <a:defRPr/>
            </a:pPr>
            <a:r>
              <a:rPr lang="en-US" altLang="zh-CN" sz="1371"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rPr>
              <a:t>3</a:t>
            </a:r>
            <a:endParaRPr lang="zh-CN" altLang="en-US" sz="882"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sp>
        <p:nvSpPr>
          <p:cNvPr id="831" name="Oval 830" descr="Graphic that represents the third element of Microsoft Identity, policies.  ">
            <a:extLst>
              <a:ext uri="{FF2B5EF4-FFF2-40B4-BE49-F238E27FC236}">
                <a16:creationId xmlns:a16="http://schemas.microsoft.com/office/drawing/2014/main" id="{C3FE25F6-AC86-4B47-9ED3-68E80B3AE2BD}"/>
              </a:ext>
            </a:extLst>
          </p:cNvPr>
          <p:cNvSpPr/>
          <p:nvPr/>
        </p:nvSpPr>
        <p:spPr bwMode="auto">
          <a:xfrm>
            <a:off x="4047575" y="1528735"/>
            <a:ext cx="3852460" cy="385224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57" name="Group 56" descr="表示用户正在访问的资源和数据流的图形。">
            <a:extLst>
              <a:ext uri="{FF2B5EF4-FFF2-40B4-BE49-F238E27FC236}">
                <a16:creationId xmlns:a16="http://schemas.microsoft.com/office/drawing/2014/main" id="{555A2DFA-D86B-4391-A800-7CA9A5472EA2}"/>
              </a:ext>
            </a:extLst>
          </p:cNvPr>
          <p:cNvGrpSpPr/>
          <p:nvPr/>
        </p:nvGrpSpPr>
        <p:grpSpPr>
          <a:xfrm>
            <a:off x="4918459" y="490401"/>
            <a:ext cx="1862204" cy="1569864"/>
            <a:chOff x="5017083" y="499737"/>
            <a:chExt cx="1899545" cy="1601343"/>
          </a:xfrm>
        </p:grpSpPr>
        <p:sp>
          <p:nvSpPr>
            <p:cNvPr id="732" name="Isosceles Triangle 731">
              <a:extLst>
                <a:ext uri="{FF2B5EF4-FFF2-40B4-BE49-F238E27FC236}">
                  <a16:creationId xmlns:a16="http://schemas.microsoft.com/office/drawing/2014/main" id="{DB5A2F86-F4A7-4DB4-80B5-867C5CEBD70E}"/>
                </a:ext>
                <a:ext uri="{C183D7F6-B498-43B3-948B-1728B52AA6E4}">
                  <adec:decorative xmlns:adec="http://schemas.microsoft.com/office/drawing/2017/decorative" val="1"/>
                </a:ext>
              </a:extLst>
            </p:cNvPr>
            <p:cNvSpPr/>
            <p:nvPr/>
          </p:nvSpPr>
          <p:spPr bwMode="auto">
            <a:xfrm flipV="1">
              <a:off x="5017083" y="799805"/>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zh-CN" alt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rPr>
                <a:t> </a:t>
              </a:r>
            </a:p>
          </p:txBody>
        </p:sp>
        <p:sp>
          <p:nvSpPr>
            <p:cNvPr id="832" name="Isosceles Triangle 831">
              <a:extLst>
                <a:ext uri="{FF2B5EF4-FFF2-40B4-BE49-F238E27FC236}">
                  <a16:creationId xmlns:a16="http://schemas.microsoft.com/office/drawing/2014/main" id="{A7889CAB-C8C3-4B53-BE5F-6F2F45B7347B}"/>
                </a:ext>
                <a:ext uri="{C183D7F6-B498-43B3-948B-1728B52AA6E4}">
                  <adec:decorative xmlns:adec="http://schemas.microsoft.com/office/drawing/2017/decorative" val="1"/>
                </a:ext>
              </a:extLst>
            </p:cNvPr>
            <p:cNvSpPr/>
            <p:nvPr/>
          </p:nvSpPr>
          <p:spPr bwMode="auto">
            <a:xfrm flipV="1">
              <a:off x="5087560" y="698922"/>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zh-CN" alt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rPr>
                <a:t> </a:t>
              </a:r>
            </a:p>
          </p:txBody>
        </p:sp>
        <p:grpSp>
          <p:nvGrpSpPr>
            <p:cNvPr id="54" name="Group 53">
              <a:extLst>
                <a:ext uri="{FF2B5EF4-FFF2-40B4-BE49-F238E27FC236}">
                  <a16:creationId xmlns:a16="http://schemas.microsoft.com/office/drawing/2014/main" id="{E850CE51-E97F-4A00-90FD-E6835A150A3F}"/>
                </a:ext>
              </a:extLst>
            </p:cNvPr>
            <p:cNvGrpSpPr/>
            <p:nvPr/>
          </p:nvGrpSpPr>
          <p:grpSpPr>
            <a:xfrm>
              <a:off x="5608168" y="499737"/>
              <a:ext cx="787215" cy="869695"/>
              <a:chOff x="5608168" y="499737"/>
              <a:chExt cx="787215" cy="869695"/>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5633037" y="499737"/>
                <a:ext cx="664787" cy="869695"/>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 uri="{C183D7F6-B498-43B3-948B-1728B52AA6E4}">
                      <adec:decorative xmlns:adec="http://schemas.microsoft.com/office/drawing/2017/decorative" val="1"/>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7" name="Freeform 170">
                  <a:extLst>
                    <a:ext uri="{FF2B5EF4-FFF2-40B4-BE49-F238E27FC236}">
                      <a16:creationId xmlns:a16="http://schemas.microsoft.com/office/drawing/2014/main" id="{682E54C9-E3E4-43D2-A383-9B3567F1E003}"/>
                    </a:ext>
                    <a:ext uri="{C183D7F6-B498-43B3-948B-1728B52AA6E4}">
                      <adec:decorative xmlns:adec="http://schemas.microsoft.com/office/drawing/2017/decorative" val="1"/>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8" name="Freeform 171">
                  <a:extLst>
                    <a:ext uri="{FF2B5EF4-FFF2-40B4-BE49-F238E27FC236}">
                      <a16:creationId xmlns:a16="http://schemas.microsoft.com/office/drawing/2014/main" id="{FD21D355-89EE-47D6-B2C5-39802B314457}"/>
                    </a:ext>
                    <a:ext uri="{C183D7F6-B498-43B3-948B-1728B52AA6E4}">
                      <adec:decorative xmlns:adec="http://schemas.microsoft.com/office/drawing/2017/decorative" val="1"/>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39" name="Freeform 172">
                  <a:extLst>
                    <a:ext uri="{FF2B5EF4-FFF2-40B4-BE49-F238E27FC236}">
                      <a16:creationId xmlns:a16="http://schemas.microsoft.com/office/drawing/2014/main" id="{E9677D5A-EBA3-4161-8F69-29A7E7C6FADF}"/>
                    </a:ext>
                    <a:ext uri="{C183D7F6-B498-43B3-948B-1728B52AA6E4}">
                      <adec:decorative xmlns:adec="http://schemas.microsoft.com/office/drawing/2017/decorative" val="1"/>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0" name="Freeform 173">
                  <a:extLst>
                    <a:ext uri="{FF2B5EF4-FFF2-40B4-BE49-F238E27FC236}">
                      <a16:creationId xmlns:a16="http://schemas.microsoft.com/office/drawing/2014/main" id="{DE248420-876A-435E-B52A-C2D2DD9E33A5}"/>
                    </a:ext>
                    <a:ext uri="{C183D7F6-B498-43B3-948B-1728B52AA6E4}">
                      <adec:decorative xmlns:adec="http://schemas.microsoft.com/office/drawing/2017/decorative" val="1"/>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1" name="Freeform 174">
                  <a:extLst>
                    <a:ext uri="{FF2B5EF4-FFF2-40B4-BE49-F238E27FC236}">
                      <a16:creationId xmlns:a16="http://schemas.microsoft.com/office/drawing/2014/main" id="{456E70BD-A24D-4134-8F5B-2FDAA8938F47}"/>
                    </a:ext>
                    <a:ext uri="{C183D7F6-B498-43B3-948B-1728B52AA6E4}">
                      <adec:decorative xmlns:adec="http://schemas.microsoft.com/office/drawing/2017/decorative" val="1"/>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2" name="Freeform 175">
                  <a:extLst>
                    <a:ext uri="{FF2B5EF4-FFF2-40B4-BE49-F238E27FC236}">
                      <a16:creationId xmlns:a16="http://schemas.microsoft.com/office/drawing/2014/main" id="{2ADB5834-035F-4CA4-BD87-199438B5DB71}"/>
                    </a:ext>
                    <a:ext uri="{C183D7F6-B498-43B3-948B-1728B52AA6E4}">
                      <adec:decorative xmlns:adec="http://schemas.microsoft.com/office/drawing/2017/decorative" val="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3" name="Freeform 176">
                  <a:extLst>
                    <a:ext uri="{FF2B5EF4-FFF2-40B4-BE49-F238E27FC236}">
                      <a16:creationId xmlns:a16="http://schemas.microsoft.com/office/drawing/2014/main" id="{B59F4C56-061D-4BC0-A758-8B968CF0AAFF}"/>
                    </a:ext>
                    <a:ext uri="{C183D7F6-B498-43B3-948B-1728B52AA6E4}">
                      <adec:decorative xmlns:adec="http://schemas.microsoft.com/office/drawing/2017/decorative" val="1"/>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4" name="Freeform 177">
                  <a:extLst>
                    <a:ext uri="{FF2B5EF4-FFF2-40B4-BE49-F238E27FC236}">
                      <a16:creationId xmlns:a16="http://schemas.microsoft.com/office/drawing/2014/main" id="{61B4BE2C-3D9A-4CF1-A772-EE97B25DE7E5}"/>
                    </a:ext>
                    <a:ext uri="{C183D7F6-B498-43B3-948B-1728B52AA6E4}">
                      <adec:decorative xmlns:adec="http://schemas.microsoft.com/office/drawing/2017/decorative" val="1"/>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5" name="Freeform 178">
                  <a:extLst>
                    <a:ext uri="{FF2B5EF4-FFF2-40B4-BE49-F238E27FC236}">
                      <a16:creationId xmlns:a16="http://schemas.microsoft.com/office/drawing/2014/main" id="{C30CB02B-0453-4D55-97A0-B14E6D119AA3}"/>
                    </a:ext>
                    <a:ext uri="{C183D7F6-B498-43B3-948B-1728B52AA6E4}">
                      <adec:decorative xmlns:adec="http://schemas.microsoft.com/office/drawing/2017/decorative" val="1"/>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6" name="Freeform 179">
                  <a:extLst>
                    <a:ext uri="{FF2B5EF4-FFF2-40B4-BE49-F238E27FC236}">
                      <a16:creationId xmlns:a16="http://schemas.microsoft.com/office/drawing/2014/main" id="{BDDEB939-1090-45E4-8346-97FF7DDDFE37}"/>
                    </a:ext>
                    <a:ext uri="{C183D7F6-B498-43B3-948B-1728B52AA6E4}">
                      <adec:decorative xmlns:adec="http://schemas.microsoft.com/office/drawing/2017/decorative" val="1"/>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7" name="Freeform 180">
                  <a:extLst>
                    <a:ext uri="{FF2B5EF4-FFF2-40B4-BE49-F238E27FC236}">
                      <a16:creationId xmlns:a16="http://schemas.microsoft.com/office/drawing/2014/main" id="{7054698B-77A1-4C76-8C6E-F20559C1E0A9}"/>
                    </a:ext>
                    <a:ext uri="{C183D7F6-B498-43B3-948B-1728B52AA6E4}">
                      <adec:decorative xmlns:adec="http://schemas.microsoft.com/office/drawing/2017/decorative" val="1"/>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8" name="Freeform 181">
                  <a:extLst>
                    <a:ext uri="{FF2B5EF4-FFF2-40B4-BE49-F238E27FC236}">
                      <a16:creationId xmlns:a16="http://schemas.microsoft.com/office/drawing/2014/main" id="{C231ACDB-2333-489E-859F-0D9C071C5248}"/>
                    </a:ext>
                    <a:ext uri="{C183D7F6-B498-43B3-948B-1728B52AA6E4}">
                      <adec:decorative xmlns:adec="http://schemas.microsoft.com/office/drawing/2017/decorative" val="1"/>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49" name="Freeform 182">
                  <a:extLst>
                    <a:ext uri="{FF2B5EF4-FFF2-40B4-BE49-F238E27FC236}">
                      <a16:creationId xmlns:a16="http://schemas.microsoft.com/office/drawing/2014/main" id="{23B6275B-7296-40A6-9E2E-657A2A5EF9C3}"/>
                    </a:ext>
                    <a:ext uri="{C183D7F6-B498-43B3-948B-1728B52AA6E4}">
                      <adec:decorative xmlns:adec="http://schemas.microsoft.com/office/drawing/2017/decorative" val="1"/>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50" name="Freeform 183">
                  <a:extLst>
                    <a:ext uri="{FF2B5EF4-FFF2-40B4-BE49-F238E27FC236}">
                      <a16:creationId xmlns:a16="http://schemas.microsoft.com/office/drawing/2014/main" id="{2E3B5967-E417-4899-9ABE-4F1ABA10DD55}"/>
                    </a:ext>
                    <a:ext uri="{C183D7F6-B498-43B3-948B-1728B52AA6E4}">
                      <adec:decorative xmlns:adec="http://schemas.microsoft.com/office/drawing/2017/decorative" val="1"/>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5608168" y="1080456"/>
                <a:ext cx="787215" cy="276994"/>
              </a:xfrm>
              <a:prstGeom prst="rect">
                <a:avLst/>
              </a:prstGeom>
              <a:noFill/>
            </p:spPr>
            <p:txBody>
              <a:bodyPr wrap="square" lIns="0" tIns="0" rIns="0" bIns="0" rtlCol="0">
                <a:spAutoFit/>
              </a:bodyPr>
              <a:lstStyle/>
              <a:p>
                <a:pPr algn="ctr" defTabSz="896214">
                  <a:lnSpc>
                    <a:spcPct val="90000"/>
                  </a:lnSpc>
                  <a:spcAft>
                    <a:spcPts val="588"/>
                  </a:spcAft>
                  <a:defRPr/>
                </a:pPr>
                <a:r>
                  <a:rPr lang="en-US" altLang="zh-CN" sz="1961" kern="0">
                    <a:solidFill>
                      <a:srgbClr val="0078D7"/>
                    </a:solidFill>
                    <a:latin typeface="Segoe UI Semibold" panose="020B0702040204020203" pitchFamily="34" charset="0"/>
                    <a:ea typeface="Microsoft YaHei" panose="020B0503020204020204" pitchFamily="34" charset="-122"/>
                    <a:cs typeface="Segoe UI Semibold" panose="020B0702040204020203" pitchFamily="34" charset="0"/>
                  </a:rPr>
                  <a:t>40</a:t>
                </a:r>
                <a:r>
                  <a:rPr lang="en-US" altLang="zh-CN" sz="1371" kern="0">
                    <a:solidFill>
                      <a:srgbClr val="0078D7"/>
                    </a:solidFill>
                    <a:latin typeface="Segoe UI" panose="020B0502040204020203" pitchFamily="34" charset="0"/>
                    <a:ea typeface="Microsoft YaHei" panose="020B0503020204020204" pitchFamily="34" charset="-122"/>
                  </a:rPr>
                  <a:t>TB</a:t>
                </a:r>
                <a:endParaRPr lang="zh-CN" altLang="en-US" sz="1961" kern="0" dirty="0">
                  <a:solidFill>
                    <a:srgbClr val="0078D7"/>
                  </a:solidFill>
                  <a:latin typeface="Segoe UI" panose="020B0502040204020203" pitchFamily="34" charset="0"/>
                  <a:ea typeface="Microsoft YaHei" panose="020B0503020204020204" pitchFamily="34" charset="-122"/>
                </a:endParaRPr>
              </a:p>
            </p:txBody>
          </p:sp>
        </p:grpSp>
      </p:grpSp>
      <p:grpSp>
        <p:nvGrpSpPr>
          <p:cNvPr id="55" name="Group 54" descr="图形表示">
            <a:extLst>
              <a:ext uri="{FF2B5EF4-FFF2-40B4-BE49-F238E27FC236}">
                <a16:creationId xmlns:a16="http://schemas.microsoft.com/office/drawing/2014/main" id="{7973196A-55DA-428D-BC83-9DFEF32A14E6}"/>
              </a:ext>
            </a:extLst>
          </p:cNvPr>
          <p:cNvGrpSpPr/>
          <p:nvPr/>
        </p:nvGrpSpPr>
        <p:grpSpPr>
          <a:xfrm>
            <a:off x="4045130" y="1528735"/>
            <a:ext cx="3857355" cy="3852242"/>
            <a:chOff x="4126242" y="1558892"/>
            <a:chExt cx="3934703" cy="3929487"/>
          </a:xfrm>
        </p:grpSpPr>
        <p:grpSp>
          <p:nvGrpSpPr>
            <p:cNvPr id="7" name="Group 6">
              <a:extLst>
                <a:ext uri="{FF2B5EF4-FFF2-40B4-BE49-F238E27FC236}">
                  <a16:creationId xmlns:a16="http://schemas.microsoft.com/office/drawing/2014/main" id="{96577E08-2B6B-4472-8326-9012A39411AC}"/>
                </a:ext>
              </a:extLst>
            </p:cNvPr>
            <p:cNvGrpSpPr/>
            <p:nvPr/>
          </p:nvGrpSpPr>
          <p:grpSpPr>
            <a:xfrm>
              <a:off x="6508319" y="2212407"/>
              <a:ext cx="540793" cy="545845"/>
              <a:chOff x="6508319" y="2212407"/>
              <a:chExt cx="540793" cy="545845"/>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6508319" y="2212407"/>
                <a:ext cx="540793" cy="545845"/>
                <a:chOff x="3060314" y="5483479"/>
                <a:chExt cx="821518" cy="829186"/>
              </a:xfrm>
            </p:grpSpPr>
            <p:sp>
              <p:nvSpPr>
                <p:cNvPr id="823" name="Circle: Hollow 822">
                  <a:extLst>
                    <a:ext uri="{FF2B5EF4-FFF2-40B4-BE49-F238E27FC236}">
                      <a16:creationId xmlns:a16="http://schemas.microsoft.com/office/drawing/2014/main" id="{063E00AD-4B8C-43F1-A337-DEA52079F275}"/>
                    </a:ext>
                    <a:ext uri="{C183D7F6-B498-43B3-948B-1728B52AA6E4}">
                      <adec:decorative xmlns:adec="http://schemas.microsoft.com/office/drawing/2017/decorative" val="1"/>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 uri="{C183D7F6-B498-43B3-948B-1728B52AA6E4}">
                      <adec:decorative xmlns:adec="http://schemas.microsoft.com/office/drawing/2017/decorative" val="1"/>
                    </a:ext>
                  </a:extLst>
                </p:cNvPr>
                <p:cNvSpPr/>
                <p:nvPr/>
              </p:nvSpPr>
              <p:spPr bwMode="auto">
                <a:xfrm rot="16200000" flipH="1">
                  <a:off x="3061761" y="5483479"/>
                  <a:ext cx="820072" cy="820071"/>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5" name="Block Arc 824">
                  <a:extLst>
                    <a:ext uri="{FF2B5EF4-FFF2-40B4-BE49-F238E27FC236}">
                      <a16:creationId xmlns:a16="http://schemas.microsoft.com/office/drawing/2014/main" id="{A1DDBB8E-8659-40F4-83E8-737A3DC25047}"/>
                    </a:ext>
                    <a:ext uri="{C183D7F6-B498-43B3-948B-1728B52AA6E4}">
                      <adec:decorative xmlns:adec="http://schemas.microsoft.com/office/drawing/2017/decorative" val="1"/>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sp>
            <p:nvSpPr>
              <p:cNvPr id="822" name="Oval 821">
                <a:extLst>
                  <a:ext uri="{FF2B5EF4-FFF2-40B4-BE49-F238E27FC236}">
                    <a16:creationId xmlns:a16="http://schemas.microsoft.com/office/drawing/2014/main" id="{80FEE484-E32B-4DF3-B537-940393012006}"/>
                  </a:ext>
                  <a:ext uri="{C183D7F6-B498-43B3-948B-1728B52AA6E4}">
                    <adec:decorative xmlns:adec="http://schemas.microsoft.com/office/drawing/2017/decorative" val="1"/>
                  </a:ext>
                </a:extLst>
              </p:cNvPr>
              <p:cNvSpPr/>
              <p:nvPr/>
            </p:nvSpPr>
            <p:spPr bwMode="auto">
              <a:xfrm>
                <a:off x="6610256" y="2320337"/>
                <a:ext cx="335974" cy="335978"/>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grpSp>
        <p:grpSp>
          <p:nvGrpSpPr>
            <p:cNvPr id="52" name="Group 51">
              <a:extLst>
                <a:ext uri="{FF2B5EF4-FFF2-40B4-BE49-F238E27FC236}">
                  <a16:creationId xmlns:a16="http://schemas.microsoft.com/office/drawing/2014/main" id="{2DF5EE3B-386A-4458-B4D5-41994D327CF6}"/>
                </a:ext>
              </a:extLst>
            </p:cNvPr>
            <p:cNvGrpSpPr/>
            <p:nvPr/>
          </p:nvGrpSpPr>
          <p:grpSpPr>
            <a:xfrm>
              <a:off x="4126242" y="1558892"/>
              <a:ext cx="3934703" cy="3929487"/>
              <a:chOff x="4126242" y="1558892"/>
              <a:chExt cx="3934703" cy="3929487"/>
            </a:xfrm>
          </p:grpSpPr>
          <p:grpSp>
            <p:nvGrpSpPr>
              <p:cNvPr id="42" name="Group 41">
                <a:extLst>
                  <a:ext uri="{FF2B5EF4-FFF2-40B4-BE49-F238E27FC236}">
                    <a16:creationId xmlns:a16="http://schemas.microsoft.com/office/drawing/2014/main" id="{C5161191-846C-4013-A0DE-BB03B4429B3D}"/>
                  </a:ext>
                </a:extLst>
              </p:cNvPr>
              <p:cNvGrpSpPr/>
              <p:nvPr/>
            </p:nvGrpSpPr>
            <p:grpSpPr>
              <a:xfrm>
                <a:off x="6266849" y="4164978"/>
                <a:ext cx="539965" cy="540619"/>
                <a:chOff x="6266849" y="4164978"/>
                <a:chExt cx="539965" cy="540619"/>
              </a:xfrm>
            </p:grpSpPr>
            <p:sp>
              <p:nvSpPr>
                <p:cNvPr id="721" name="Oval 720">
                  <a:extLst>
                    <a:ext uri="{FF2B5EF4-FFF2-40B4-BE49-F238E27FC236}">
                      <a16:creationId xmlns:a16="http://schemas.microsoft.com/office/drawing/2014/main" id="{41966E5C-87AE-4408-A073-C220F1827DA8}"/>
                    </a:ext>
                    <a:ext uri="{C183D7F6-B498-43B3-948B-1728B52AA6E4}">
                      <adec:decorative xmlns:adec="http://schemas.microsoft.com/office/drawing/2017/decorative" val="1"/>
                    </a:ext>
                  </a:extLst>
                </p:cNvPr>
                <p:cNvSpPr/>
                <p:nvPr/>
              </p:nvSpPr>
              <p:spPr bwMode="auto">
                <a:xfrm>
                  <a:off x="6266849" y="4165304"/>
                  <a:ext cx="539965" cy="53996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6266849" y="4164978"/>
                  <a:ext cx="539965" cy="540619"/>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 uri="{C183D7F6-B498-43B3-948B-1728B52AA6E4}">
                        <adec:decorative xmlns:adec="http://schemas.microsoft.com/office/drawing/2017/decorative" val="1"/>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4" name="Freeform 157">
                    <a:extLst>
                      <a:ext uri="{FF2B5EF4-FFF2-40B4-BE49-F238E27FC236}">
                        <a16:creationId xmlns:a16="http://schemas.microsoft.com/office/drawing/2014/main" id="{C00938C3-C904-47C6-A081-15F5B7AF9930}"/>
                      </a:ext>
                      <a:ext uri="{C183D7F6-B498-43B3-948B-1728B52AA6E4}">
                        <adec:decorative xmlns:adec="http://schemas.microsoft.com/office/drawing/2017/decorative" val="1"/>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5" name="Freeform 158">
                    <a:extLst>
                      <a:ext uri="{FF2B5EF4-FFF2-40B4-BE49-F238E27FC236}">
                        <a16:creationId xmlns:a16="http://schemas.microsoft.com/office/drawing/2014/main" id="{6B952AD9-63B0-43A8-AE72-0399ABEA8999}"/>
                      </a:ext>
                      <a:ext uri="{C183D7F6-B498-43B3-948B-1728B52AA6E4}">
                        <adec:decorative xmlns:adec="http://schemas.microsoft.com/office/drawing/2017/decorative" val="1"/>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6" name="Freeform 159">
                    <a:extLst>
                      <a:ext uri="{FF2B5EF4-FFF2-40B4-BE49-F238E27FC236}">
                        <a16:creationId xmlns:a16="http://schemas.microsoft.com/office/drawing/2014/main" id="{F8AE9C84-A3DF-4665-B146-BA7D62BCD364}"/>
                      </a:ext>
                      <a:ext uri="{C183D7F6-B498-43B3-948B-1728B52AA6E4}">
                        <adec:decorative xmlns:adec="http://schemas.microsoft.com/office/drawing/2017/decorative" val="1"/>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7" name="Freeform 160">
                    <a:extLst>
                      <a:ext uri="{FF2B5EF4-FFF2-40B4-BE49-F238E27FC236}">
                        <a16:creationId xmlns:a16="http://schemas.microsoft.com/office/drawing/2014/main" id="{32EC1CCB-F6F4-4CA5-ABAC-52CEF03BEE7C}"/>
                      </a:ext>
                      <a:ext uri="{C183D7F6-B498-43B3-948B-1728B52AA6E4}">
                        <adec:decorative xmlns:adec="http://schemas.microsoft.com/office/drawing/2017/decorative" val="1"/>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8" name="Freeform 161">
                    <a:extLst>
                      <a:ext uri="{FF2B5EF4-FFF2-40B4-BE49-F238E27FC236}">
                        <a16:creationId xmlns:a16="http://schemas.microsoft.com/office/drawing/2014/main" id="{72F654BF-ED77-4740-989F-6405140FE488}"/>
                      </a:ext>
                      <a:ext uri="{C183D7F6-B498-43B3-948B-1728B52AA6E4}">
                        <adec:decorative xmlns:adec="http://schemas.microsoft.com/office/drawing/2017/decorative" val="1"/>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29" name="Freeform 162">
                    <a:extLst>
                      <a:ext uri="{FF2B5EF4-FFF2-40B4-BE49-F238E27FC236}">
                        <a16:creationId xmlns:a16="http://schemas.microsoft.com/office/drawing/2014/main" id="{E37AF26E-D2F9-4438-876E-1595175B37C5}"/>
                      </a:ext>
                      <a:ext uri="{C183D7F6-B498-43B3-948B-1728B52AA6E4}">
                        <adec:decorative xmlns:adec="http://schemas.microsoft.com/office/drawing/2017/decorative" val="1"/>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30" name="Freeform 163">
                    <a:extLst>
                      <a:ext uri="{FF2B5EF4-FFF2-40B4-BE49-F238E27FC236}">
                        <a16:creationId xmlns:a16="http://schemas.microsoft.com/office/drawing/2014/main" id="{F438849D-C08F-4D0C-9689-00D4E83279F3}"/>
                      </a:ext>
                      <a:ext uri="{C183D7F6-B498-43B3-948B-1728B52AA6E4}">
                        <adec:decorative xmlns:adec="http://schemas.microsoft.com/office/drawing/2017/decorative" val="1"/>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731" name="Freeform 164">
                    <a:extLst>
                      <a:ext uri="{FF2B5EF4-FFF2-40B4-BE49-F238E27FC236}">
                        <a16:creationId xmlns:a16="http://schemas.microsoft.com/office/drawing/2014/main" id="{F07AC845-7D97-43FA-9901-CA3C39B0DE01}"/>
                      </a:ext>
                      <a:ext uri="{C183D7F6-B498-43B3-948B-1728B52AA6E4}">
                        <adec:decorative xmlns:adec="http://schemas.microsoft.com/office/drawing/2017/decorative" val="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grpSp>
          <p:grpSp>
            <p:nvGrpSpPr>
              <p:cNvPr id="44" name="Group 43">
                <a:extLst>
                  <a:ext uri="{FF2B5EF4-FFF2-40B4-BE49-F238E27FC236}">
                    <a16:creationId xmlns:a16="http://schemas.microsoft.com/office/drawing/2014/main" id="{45B0C9B7-16DD-4A4E-961A-4A73EA536D69}"/>
                  </a:ext>
                </a:extLst>
              </p:cNvPr>
              <p:cNvGrpSpPr/>
              <p:nvPr/>
            </p:nvGrpSpPr>
            <p:grpSpPr>
              <a:xfrm>
                <a:off x="4126242" y="1558892"/>
                <a:ext cx="3934703" cy="3929487"/>
                <a:chOff x="4126242" y="1558892"/>
                <a:chExt cx="3934703" cy="3929487"/>
              </a:xfrm>
            </p:grpSpPr>
            <p:sp>
              <p:nvSpPr>
                <p:cNvPr id="747" name="Freeform: Shape 746">
                  <a:extLst>
                    <a:ext uri="{FF2B5EF4-FFF2-40B4-BE49-F238E27FC236}">
                      <a16:creationId xmlns:a16="http://schemas.microsoft.com/office/drawing/2014/main" id="{39BA4B1E-034C-472A-B6AB-CFA5DCAC5644}"/>
                    </a:ext>
                    <a:ext uri="{C183D7F6-B498-43B3-948B-1728B52AA6E4}">
                      <adec:decorative xmlns:adec="http://schemas.microsoft.com/office/drawing/2017/decorative" val="1"/>
                    </a:ext>
                  </a:extLst>
                </p:cNvPr>
                <p:cNvSpPr/>
                <p:nvPr/>
              </p:nvSpPr>
              <p:spPr bwMode="auto">
                <a:xfrm>
                  <a:off x="7332514" y="2583968"/>
                  <a:ext cx="728431" cy="1892032"/>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48" name="Oval 747">
                  <a:extLst>
                    <a:ext uri="{FF2B5EF4-FFF2-40B4-BE49-F238E27FC236}">
                      <a16:creationId xmlns:a16="http://schemas.microsoft.com/office/drawing/2014/main" id="{6610EC9A-B797-40EE-BB27-8F3C49E87A03}"/>
                    </a:ext>
                    <a:ext uri="{C183D7F6-B498-43B3-948B-1728B52AA6E4}">
                      <adec:decorative xmlns:adec="http://schemas.microsoft.com/office/drawing/2017/decorative" val="1"/>
                    </a:ext>
                  </a:extLst>
                </p:cNvPr>
                <p:cNvSpPr/>
                <p:nvPr/>
              </p:nvSpPr>
              <p:spPr bwMode="auto">
                <a:xfrm>
                  <a:off x="4126242" y="1558892"/>
                  <a:ext cx="3929711"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81" tIns="137825" rIns="172281" bIns="137825" numCol="1" spcCol="0" rtlCol="0" fromWordArt="0" anchor="ctr" anchorCtr="0" forceAA="0" compatLnSpc="1">
                  <a:prstTxWarp prst="textNoShape">
                    <a:avLst/>
                  </a:prstTxWarp>
                  <a:noAutofit/>
                </a:bodyPr>
                <a:lstStyle/>
                <a:p>
                  <a:pPr algn="ctr" defTabSz="878272"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749" name="Oval 748">
                  <a:extLst>
                    <a:ext uri="{FF2B5EF4-FFF2-40B4-BE49-F238E27FC236}">
                      <a16:creationId xmlns:a16="http://schemas.microsoft.com/office/drawing/2014/main" id="{BAD46A83-FC7F-4128-BF7C-0DE5F9C46E87}"/>
                    </a:ext>
                    <a:ext uri="{C183D7F6-B498-43B3-948B-1728B52AA6E4}">
                      <adec:decorative xmlns:adec="http://schemas.microsoft.com/office/drawing/2017/decorative" val="1"/>
                    </a:ext>
                  </a:extLst>
                </p:cNvPr>
                <p:cNvSpPr/>
                <p:nvPr/>
              </p:nvSpPr>
              <p:spPr bwMode="auto">
                <a:xfrm>
                  <a:off x="6564375" y="2854110"/>
                  <a:ext cx="1339048" cy="133904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4670755" y="3472685"/>
                  <a:ext cx="1407473" cy="1932124"/>
                  <a:chOff x="5553745" y="2621551"/>
                  <a:chExt cx="1407673" cy="1932398"/>
                </a:xfrm>
              </p:grpSpPr>
              <p:sp>
                <p:nvSpPr>
                  <p:cNvPr id="754" name="Freeform: Shape 753">
                    <a:extLst>
                      <a:ext uri="{FF2B5EF4-FFF2-40B4-BE49-F238E27FC236}">
                        <a16:creationId xmlns:a16="http://schemas.microsoft.com/office/drawing/2014/main" id="{2A6F5800-68BF-4D30-A006-6898027A9DC9}"/>
                      </a:ext>
                      <a:ext uri="{C183D7F6-B498-43B3-948B-1728B52AA6E4}">
                        <adec:decorative xmlns:adec="http://schemas.microsoft.com/office/drawing/2017/decorative" val="1"/>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55" name="Oval 754">
                    <a:extLst>
                      <a:ext uri="{FF2B5EF4-FFF2-40B4-BE49-F238E27FC236}">
                        <a16:creationId xmlns:a16="http://schemas.microsoft.com/office/drawing/2014/main" id="{9CE1B58E-D021-46E9-B5D7-1901676A88A3}"/>
                      </a:ext>
                      <a:ext uri="{C183D7F6-B498-43B3-948B-1728B52AA6E4}">
                        <adec:decorative xmlns:adec="http://schemas.microsoft.com/office/drawing/2017/decorative" val="1"/>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4943576" y="1461693"/>
                  <a:ext cx="1407473" cy="1932124"/>
                  <a:chOff x="5553745" y="2621551"/>
                  <a:chExt cx="1407673" cy="1932398"/>
                </a:xfrm>
              </p:grpSpPr>
              <p:sp>
                <p:nvSpPr>
                  <p:cNvPr id="752" name="Freeform: Shape 751">
                    <a:extLst>
                      <a:ext uri="{FF2B5EF4-FFF2-40B4-BE49-F238E27FC236}">
                        <a16:creationId xmlns:a16="http://schemas.microsoft.com/office/drawing/2014/main" id="{1A5AFBEF-2935-4CC4-87A0-4DD96E0DE394}"/>
                      </a:ext>
                      <a:ext uri="{C183D7F6-B498-43B3-948B-1728B52AA6E4}">
                        <adec:decorative xmlns:adec="http://schemas.microsoft.com/office/drawing/2017/decorative" val="1"/>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753" name="Oval 752">
                    <a:extLst>
                      <a:ext uri="{FF2B5EF4-FFF2-40B4-BE49-F238E27FC236}">
                        <a16:creationId xmlns:a16="http://schemas.microsoft.com/office/drawing/2014/main" id="{6D353466-7761-4CBA-A705-9D87BBA88EAF}"/>
                      </a:ext>
                      <a:ext uri="{C183D7F6-B498-43B3-948B-1728B52AA6E4}">
                        <adec:decorative xmlns:adec="http://schemas.microsoft.com/office/drawing/2017/decorative" val="1"/>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371"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grpSp>
          <p:grpSp>
            <p:nvGrpSpPr>
              <p:cNvPr id="45" name="Group 44">
                <a:extLst>
                  <a:ext uri="{FF2B5EF4-FFF2-40B4-BE49-F238E27FC236}">
                    <a16:creationId xmlns:a16="http://schemas.microsoft.com/office/drawing/2014/main" id="{12EEECFF-DB47-4256-B0DB-79BE4AC3072E}"/>
                  </a:ext>
                </a:extLst>
              </p:cNvPr>
              <p:cNvGrpSpPr/>
              <p:nvPr/>
            </p:nvGrpSpPr>
            <p:grpSpPr>
              <a:xfrm>
                <a:off x="5146982" y="1892722"/>
                <a:ext cx="1040222" cy="1053935"/>
                <a:chOff x="5145679" y="1923697"/>
                <a:chExt cx="1040222" cy="1053935"/>
              </a:xfrm>
            </p:grpSpPr>
            <p:pic>
              <p:nvPicPr>
                <p:cNvPr id="757" name="Picture 756" descr="一张包含水、雨、自然的图片&#10;&#10;Description generated with high confidence&#10;">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5261658" y="2039926"/>
                  <a:ext cx="785922" cy="801405"/>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 uri="{C183D7F6-B498-43B3-948B-1728B52AA6E4}">
                      <adec:decorative xmlns:adec="http://schemas.microsoft.com/office/drawing/2017/decorative" val="1"/>
                    </a:ext>
                  </a:extLst>
                </p:cNvPr>
                <p:cNvSpPr>
                  <a:spLocks noChangeAspect="1" noEditPoints="1"/>
                </p:cNvSpPr>
                <p:nvPr/>
              </p:nvSpPr>
              <p:spPr bwMode="auto">
                <a:xfrm>
                  <a:off x="5145679" y="1923697"/>
                  <a:ext cx="1040222" cy="105393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a:defRPr/>
                  </a:pPr>
                  <a:endParaRPr lang="en-US" sz="1371" kern="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5287170" y="2235553"/>
                  <a:ext cx="737862" cy="4046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78391">
                    <a:defRPr/>
                  </a:pPr>
                  <a:r>
                    <a:rPr lang="zh-CN" altLang="en-US" sz="1077" dirty="0">
                      <a:solidFill>
                        <a:srgbClr val="FFFFFF"/>
                      </a:solidFill>
                      <a:latin typeface="Segoe UI" panose="020B0502040204020203" pitchFamily="34" charset="0"/>
                      <a:ea typeface="Microsoft YaHei" panose="020B0503020204020204" pitchFamily="34" charset="-122"/>
                    </a:rPr>
                    <a:t>机器</a:t>
                  </a:r>
                  <a:br>
                    <a:rPr lang="en-US" altLang="zh-CN" sz="1077" dirty="0">
                      <a:solidFill>
                        <a:srgbClr val="FFFFFF"/>
                      </a:solidFill>
                      <a:latin typeface="Segoe UI" panose="020B0502040204020203" pitchFamily="34" charset="0"/>
                      <a:ea typeface="Microsoft YaHei" panose="020B0503020204020204" pitchFamily="34" charset="-122"/>
                    </a:rPr>
                  </a:br>
                  <a:r>
                    <a:rPr lang="zh-CN" altLang="en-US" sz="1077" dirty="0">
                      <a:solidFill>
                        <a:srgbClr val="FFFFFF"/>
                      </a:solidFill>
                      <a:latin typeface="Segoe UI" panose="020B0502040204020203" pitchFamily="34" charset="0"/>
                      <a:ea typeface="Microsoft YaHei" panose="020B0503020204020204" pitchFamily="34" charset="-122"/>
                    </a:rPr>
                    <a:t>学习</a:t>
                  </a:r>
                </a:p>
              </p:txBody>
            </p:sp>
          </p:grpSp>
          <p:grpSp>
            <p:nvGrpSpPr>
              <p:cNvPr id="46" name="Group 45">
                <a:extLst>
                  <a:ext uri="{FF2B5EF4-FFF2-40B4-BE49-F238E27FC236}">
                    <a16:creationId xmlns:a16="http://schemas.microsoft.com/office/drawing/2014/main" id="{54335BAC-B99A-4F79-8DC5-F0041E9AB16E}"/>
                  </a:ext>
                </a:extLst>
              </p:cNvPr>
              <p:cNvGrpSpPr/>
              <p:nvPr/>
            </p:nvGrpSpPr>
            <p:grpSpPr>
              <a:xfrm>
                <a:off x="4976948" y="4066906"/>
                <a:ext cx="790828" cy="883746"/>
                <a:chOff x="4976948" y="4066906"/>
                <a:chExt cx="790828" cy="88374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4976948" y="4066906"/>
                  <a:ext cx="790828" cy="602421"/>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7" name="Freeform 213">
                      <a:extLst>
                        <a:ext uri="{FF2B5EF4-FFF2-40B4-BE49-F238E27FC236}">
                          <a16:creationId xmlns:a16="http://schemas.microsoft.com/office/drawing/2014/main" id="{1E53C59D-3443-44BA-BE50-CB5091438B31}"/>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8" name="Freeform 214">
                      <a:extLst>
                        <a:ext uri="{FF2B5EF4-FFF2-40B4-BE49-F238E27FC236}">
                          <a16:creationId xmlns:a16="http://schemas.microsoft.com/office/drawing/2014/main" id="{7CABB729-767E-45F1-A544-6D0F6607D058}"/>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9" name="Freeform 215">
                      <a:extLst>
                        <a:ext uri="{FF2B5EF4-FFF2-40B4-BE49-F238E27FC236}">
                          <a16:creationId xmlns:a16="http://schemas.microsoft.com/office/drawing/2014/main" id="{24FA2793-A687-4EFE-9060-85E0CC119E4D}"/>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0" name="Freeform 216">
                      <a:extLst>
                        <a:ext uri="{FF2B5EF4-FFF2-40B4-BE49-F238E27FC236}">
                          <a16:creationId xmlns:a16="http://schemas.microsoft.com/office/drawing/2014/main" id="{336B1ECD-A853-4F69-874B-3D77B8528FB0}"/>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1" name="Freeform 217">
                      <a:extLst>
                        <a:ext uri="{FF2B5EF4-FFF2-40B4-BE49-F238E27FC236}">
                          <a16:creationId xmlns:a16="http://schemas.microsoft.com/office/drawing/2014/main" id="{4C19876D-2C0C-4DC8-9ADD-B3E0F9A0C869}"/>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2" name="Freeform 218">
                      <a:extLst>
                        <a:ext uri="{FF2B5EF4-FFF2-40B4-BE49-F238E27FC236}">
                          <a16:creationId xmlns:a16="http://schemas.microsoft.com/office/drawing/2014/main" id="{131E1B0C-FA11-45D4-95A0-70429E1325A3}"/>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3" name="Freeform 219">
                      <a:extLst>
                        <a:ext uri="{FF2B5EF4-FFF2-40B4-BE49-F238E27FC236}">
                          <a16:creationId xmlns:a16="http://schemas.microsoft.com/office/drawing/2014/main" id="{03217780-F001-4ECF-AF36-BA2C2522EA9D}"/>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4" name="Freeform 220">
                      <a:extLst>
                        <a:ext uri="{FF2B5EF4-FFF2-40B4-BE49-F238E27FC236}">
                          <a16:creationId xmlns:a16="http://schemas.microsoft.com/office/drawing/2014/main" id="{3C63A011-682A-4A17-8910-F3F1BD2AB05D}"/>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5" name="Freeform 221">
                      <a:extLst>
                        <a:ext uri="{FF2B5EF4-FFF2-40B4-BE49-F238E27FC236}">
                          <a16:creationId xmlns:a16="http://schemas.microsoft.com/office/drawing/2014/main" id="{1370ECAB-46BD-494B-9A29-B5881BAF2685}"/>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6" name="Freeform 222">
                      <a:extLst>
                        <a:ext uri="{FF2B5EF4-FFF2-40B4-BE49-F238E27FC236}">
                          <a16:creationId xmlns:a16="http://schemas.microsoft.com/office/drawing/2014/main" id="{49B37F05-9871-42C5-90F5-AACD35776812}"/>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7" name="Freeform 223">
                      <a:extLst>
                        <a:ext uri="{FF2B5EF4-FFF2-40B4-BE49-F238E27FC236}">
                          <a16:creationId xmlns:a16="http://schemas.microsoft.com/office/drawing/2014/main" id="{856B9919-454D-4361-8FE3-EBD39E493802}"/>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808" name="Freeform 224">
                      <a:extLst>
                        <a:ext uri="{FF2B5EF4-FFF2-40B4-BE49-F238E27FC236}">
                          <a16:creationId xmlns:a16="http://schemas.microsoft.com/office/drawing/2014/main" id="{142D952B-DA4D-4FD0-8ADC-F5B300EDA7B6}"/>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 uri="{C183D7F6-B498-43B3-948B-1728B52AA6E4}">
                          <adec:decorative xmlns:adec="http://schemas.microsoft.com/office/drawing/2017/decorative" val="1"/>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4" name="Freeform 213">
                        <a:extLst>
                          <a:ext uri="{FF2B5EF4-FFF2-40B4-BE49-F238E27FC236}">
                            <a16:creationId xmlns:a16="http://schemas.microsoft.com/office/drawing/2014/main" id="{CDC104BD-18E2-4DA6-A61D-EA586DB02817}"/>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5" name="Freeform 214">
                        <a:extLst>
                          <a:ext uri="{FF2B5EF4-FFF2-40B4-BE49-F238E27FC236}">
                            <a16:creationId xmlns:a16="http://schemas.microsoft.com/office/drawing/2014/main" id="{1C236A29-339E-4516-9537-0014E5C3E500}"/>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6" name="Freeform 215">
                        <a:extLst>
                          <a:ext uri="{FF2B5EF4-FFF2-40B4-BE49-F238E27FC236}">
                            <a16:creationId xmlns:a16="http://schemas.microsoft.com/office/drawing/2014/main" id="{C99FAEC5-1309-41DE-8450-36B6AC3BFBBD}"/>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7" name="Freeform 216">
                        <a:extLst>
                          <a:ext uri="{FF2B5EF4-FFF2-40B4-BE49-F238E27FC236}">
                            <a16:creationId xmlns:a16="http://schemas.microsoft.com/office/drawing/2014/main" id="{003B7CDE-07C6-44D2-A857-52E4A37A1C30}"/>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8" name="Freeform 218">
                        <a:extLst>
                          <a:ext uri="{FF2B5EF4-FFF2-40B4-BE49-F238E27FC236}">
                            <a16:creationId xmlns:a16="http://schemas.microsoft.com/office/drawing/2014/main" id="{1875EC98-4604-477F-A545-9650122FF481}"/>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9" name="Freeform 219">
                        <a:extLst>
                          <a:ext uri="{FF2B5EF4-FFF2-40B4-BE49-F238E27FC236}">
                            <a16:creationId xmlns:a16="http://schemas.microsoft.com/office/drawing/2014/main" id="{C63A508A-1B22-4A8F-AE4F-39C1795D954B}"/>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0" name="Freeform 220">
                        <a:extLst>
                          <a:ext uri="{FF2B5EF4-FFF2-40B4-BE49-F238E27FC236}">
                            <a16:creationId xmlns:a16="http://schemas.microsoft.com/office/drawing/2014/main" id="{8BBE9593-2E72-44D1-9E4B-950F4C6E1EF4}"/>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1" name="Freeform 221">
                        <a:extLst>
                          <a:ext uri="{FF2B5EF4-FFF2-40B4-BE49-F238E27FC236}">
                            <a16:creationId xmlns:a16="http://schemas.microsoft.com/office/drawing/2014/main" id="{F850612A-730B-4249-8C42-0F388812F88D}"/>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2" name="Freeform 222">
                        <a:extLst>
                          <a:ext uri="{FF2B5EF4-FFF2-40B4-BE49-F238E27FC236}">
                            <a16:creationId xmlns:a16="http://schemas.microsoft.com/office/drawing/2014/main" id="{744022DA-E8A6-4BD0-B90D-14BD7094DFA1}"/>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3" name="Freeform 223">
                        <a:extLst>
                          <a:ext uri="{FF2B5EF4-FFF2-40B4-BE49-F238E27FC236}">
                            <a16:creationId xmlns:a16="http://schemas.microsoft.com/office/drawing/2014/main" id="{EF25AB5F-956F-4B06-8358-84AB4C882A27}"/>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4" name="Freeform 224">
                        <a:extLst>
                          <a:ext uri="{FF2B5EF4-FFF2-40B4-BE49-F238E27FC236}">
                            <a16:creationId xmlns:a16="http://schemas.microsoft.com/office/drawing/2014/main" id="{24084C06-977B-4A02-96C1-C63F9E08B8B4}"/>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95" name="Freeform 217">
                        <a:extLst>
                          <a:ext uri="{FF2B5EF4-FFF2-40B4-BE49-F238E27FC236}">
                            <a16:creationId xmlns:a16="http://schemas.microsoft.com/office/drawing/2014/main" id="{2ADE238C-00F7-44D5-9B24-982FD724A3C8}"/>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 uri="{C183D7F6-B498-43B3-948B-1728B52AA6E4}">
                          <adec:decorative xmlns:adec="http://schemas.microsoft.com/office/drawing/2017/decorative" val="1"/>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 uri="{C183D7F6-B498-43B3-948B-1728B52AA6E4}">
                            <adec:decorative xmlns:adec="http://schemas.microsoft.com/office/drawing/2017/decorative" val="1"/>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69" name="Freeform 213">
                        <a:extLst>
                          <a:ext uri="{FF2B5EF4-FFF2-40B4-BE49-F238E27FC236}">
                            <a16:creationId xmlns:a16="http://schemas.microsoft.com/office/drawing/2014/main" id="{F99628B3-DC07-4390-8DEC-AE815403F677}"/>
                          </a:ext>
                          <a:ext uri="{C183D7F6-B498-43B3-948B-1728B52AA6E4}">
                            <adec:decorative xmlns:adec="http://schemas.microsoft.com/office/drawing/2017/decorative" val="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0" name="Freeform 214">
                        <a:extLst>
                          <a:ext uri="{FF2B5EF4-FFF2-40B4-BE49-F238E27FC236}">
                            <a16:creationId xmlns:a16="http://schemas.microsoft.com/office/drawing/2014/main" id="{DB85421D-B1C0-49F4-A54A-0B1BBEC8DD66}"/>
                          </a:ext>
                          <a:ext uri="{C183D7F6-B498-43B3-948B-1728B52AA6E4}">
                            <adec:decorative xmlns:adec="http://schemas.microsoft.com/office/drawing/2017/decorative" val="1"/>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1" name="Freeform 215">
                        <a:extLst>
                          <a:ext uri="{FF2B5EF4-FFF2-40B4-BE49-F238E27FC236}">
                            <a16:creationId xmlns:a16="http://schemas.microsoft.com/office/drawing/2014/main" id="{EFE56B8D-1520-449D-8996-C6E38015E16F}"/>
                          </a:ext>
                          <a:ext uri="{C183D7F6-B498-43B3-948B-1728B52AA6E4}">
                            <adec:decorative xmlns:adec="http://schemas.microsoft.com/office/drawing/2017/decorative" val="1"/>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2" name="Freeform 216">
                        <a:extLst>
                          <a:ext uri="{FF2B5EF4-FFF2-40B4-BE49-F238E27FC236}">
                            <a16:creationId xmlns:a16="http://schemas.microsoft.com/office/drawing/2014/main" id="{1CC8B350-4D96-4B56-A67E-34BA0572BC77}"/>
                          </a:ext>
                          <a:ext uri="{C183D7F6-B498-43B3-948B-1728B52AA6E4}">
                            <adec:decorative xmlns:adec="http://schemas.microsoft.com/office/drawing/2017/decorative" val="1"/>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3" name="Freeform 218">
                        <a:extLst>
                          <a:ext uri="{FF2B5EF4-FFF2-40B4-BE49-F238E27FC236}">
                            <a16:creationId xmlns:a16="http://schemas.microsoft.com/office/drawing/2014/main" id="{D423D962-858D-4453-805E-DCB417112D9F}"/>
                          </a:ext>
                          <a:ext uri="{C183D7F6-B498-43B3-948B-1728B52AA6E4}">
                            <adec:decorative xmlns:adec="http://schemas.microsoft.com/office/drawing/2017/decorative" val="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4" name="Freeform 219">
                        <a:extLst>
                          <a:ext uri="{FF2B5EF4-FFF2-40B4-BE49-F238E27FC236}">
                            <a16:creationId xmlns:a16="http://schemas.microsoft.com/office/drawing/2014/main" id="{4B9DC8E7-9479-44AD-8890-9CC855D3AE3F}"/>
                          </a:ext>
                          <a:ext uri="{C183D7F6-B498-43B3-948B-1728B52AA6E4}">
                            <adec:decorative xmlns:adec="http://schemas.microsoft.com/office/drawing/2017/decorative" val="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5" name="Freeform 220">
                        <a:extLst>
                          <a:ext uri="{FF2B5EF4-FFF2-40B4-BE49-F238E27FC236}">
                            <a16:creationId xmlns:a16="http://schemas.microsoft.com/office/drawing/2014/main" id="{44BABB93-466A-42BC-86BF-F9D88F840BE7}"/>
                          </a:ext>
                          <a:ext uri="{C183D7F6-B498-43B3-948B-1728B52AA6E4}">
                            <adec:decorative xmlns:adec="http://schemas.microsoft.com/office/drawing/2017/decorative" val="1"/>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6" name="Freeform 221">
                        <a:extLst>
                          <a:ext uri="{FF2B5EF4-FFF2-40B4-BE49-F238E27FC236}">
                            <a16:creationId xmlns:a16="http://schemas.microsoft.com/office/drawing/2014/main" id="{5D918C85-408B-4F5E-89FE-24BA71A7A294}"/>
                          </a:ext>
                          <a:ext uri="{C183D7F6-B498-43B3-948B-1728B52AA6E4}">
                            <adec:decorative xmlns:adec="http://schemas.microsoft.com/office/drawing/2017/decorative" val="1"/>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7" name="Freeform 222">
                        <a:extLst>
                          <a:ext uri="{FF2B5EF4-FFF2-40B4-BE49-F238E27FC236}">
                            <a16:creationId xmlns:a16="http://schemas.microsoft.com/office/drawing/2014/main" id="{E2B2E72F-E537-4026-BE86-44FCFB9F34FB}"/>
                          </a:ext>
                          <a:ext uri="{C183D7F6-B498-43B3-948B-1728B52AA6E4}">
                            <adec:decorative xmlns:adec="http://schemas.microsoft.com/office/drawing/2017/decorative" val="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8" name="Freeform 223">
                        <a:extLst>
                          <a:ext uri="{FF2B5EF4-FFF2-40B4-BE49-F238E27FC236}">
                            <a16:creationId xmlns:a16="http://schemas.microsoft.com/office/drawing/2014/main" id="{9F19374B-047A-4B2D-951C-1154D86F2F12}"/>
                          </a:ext>
                          <a:ext uri="{C183D7F6-B498-43B3-948B-1728B52AA6E4}">
                            <adec:decorative xmlns:adec="http://schemas.microsoft.com/office/drawing/2017/decorative" val="1"/>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79" name="Freeform 224">
                        <a:extLst>
                          <a:ext uri="{FF2B5EF4-FFF2-40B4-BE49-F238E27FC236}">
                            <a16:creationId xmlns:a16="http://schemas.microsoft.com/office/drawing/2014/main" id="{501FA98B-246D-43F2-B0DB-91152B985642}"/>
                          </a:ext>
                          <a:ext uri="{C183D7F6-B498-43B3-948B-1728B52AA6E4}">
                            <adec:decorative xmlns:adec="http://schemas.microsoft.com/office/drawing/2017/decorative" val="1"/>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780" name="Freeform 217">
                        <a:extLst>
                          <a:ext uri="{FF2B5EF4-FFF2-40B4-BE49-F238E27FC236}">
                            <a16:creationId xmlns:a16="http://schemas.microsoft.com/office/drawing/2014/main" id="{1C66A497-A797-4AC4-AD7C-37733399CA9C}"/>
                          </a:ext>
                          <a:ext uri="{C183D7F6-B498-43B3-948B-1728B52AA6E4}">
                            <adec:decorative xmlns:adec="http://schemas.microsoft.com/office/drawing/2017/decorative" val="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panose="020B0502040204020203" pitchFamily="34" charset="0"/>
                          <a:ea typeface="Microsoft YaHei" panose="020B0503020204020204" pitchFamily="34" charset="-122"/>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5133628" y="4690467"/>
                  <a:ext cx="495776" cy="2601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solidFill>
                        <a:srgbClr val="FFFFFF"/>
                      </a:solidFill>
                      <a:latin typeface="Segoe UI" panose="020B0502040204020203" pitchFamily="34" charset="0"/>
                      <a:ea typeface="Microsoft YaHei" panose="020B0503020204020204" pitchFamily="34" charset="-122"/>
                    </a:rPr>
                    <a:t>策略</a:t>
                  </a:r>
                </a:p>
              </p:txBody>
            </p:sp>
          </p:grpSp>
          <p:grpSp>
            <p:nvGrpSpPr>
              <p:cNvPr id="47" name="Group 46">
                <a:extLst>
                  <a:ext uri="{FF2B5EF4-FFF2-40B4-BE49-F238E27FC236}">
                    <a16:creationId xmlns:a16="http://schemas.microsoft.com/office/drawing/2014/main" id="{B9DA977F-1B43-4B50-A92D-F5F498573E4B}"/>
                  </a:ext>
                </a:extLst>
              </p:cNvPr>
              <p:cNvGrpSpPr/>
              <p:nvPr/>
            </p:nvGrpSpPr>
            <p:grpSpPr>
              <a:xfrm>
                <a:off x="6763341" y="2998494"/>
                <a:ext cx="1053156" cy="962083"/>
                <a:chOff x="6763341" y="2998494"/>
                <a:chExt cx="1053156" cy="962083"/>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6763341" y="2998494"/>
                  <a:ext cx="729326" cy="56247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 uri="{C183D7F6-B498-43B3-948B-1728B52AA6E4}">
                        <adec:decorative xmlns:adec="http://schemas.microsoft.com/office/drawing/2017/decorative" val="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ea typeface="Microsoft YaHei" panose="020B0503020204020204" pitchFamily="34" charset="-122"/>
                    </a:endParaRPr>
                  </a:p>
                </p:txBody>
              </p:sp>
              <p:sp>
                <p:nvSpPr>
                  <p:cNvPr id="813" name="Freeform 161">
                    <a:extLst>
                      <a:ext uri="{FF2B5EF4-FFF2-40B4-BE49-F238E27FC236}">
                        <a16:creationId xmlns:a16="http://schemas.microsoft.com/office/drawing/2014/main" id="{FB2A1626-E520-4AAF-B8B4-3E9CBF1DB948}"/>
                      </a:ext>
                      <a:ext uri="{C183D7F6-B498-43B3-948B-1728B52AA6E4}">
                        <adec:decorative xmlns:adec="http://schemas.microsoft.com/office/drawing/2017/decorative" val="1"/>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4" name="Freeform 162">
                    <a:extLst>
                      <a:ext uri="{FF2B5EF4-FFF2-40B4-BE49-F238E27FC236}">
                        <a16:creationId xmlns:a16="http://schemas.microsoft.com/office/drawing/2014/main" id="{D2CE8BCB-56E5-4E86-956E-F8F097F9D953}"/>
                      </a:ext>
                      <a:ext uri="{C183D7F6-B498-43B3-948B-1728B52AA6E4}">
                        <adec:decorative xmlns:adec="http://schemas.microsoft.com/office/drawing/2017/decorative" val="1"/>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panose="020B0502040204020203" pitchFamily="34" charset="0"/>
                      <a:ea typeface="Microsoft YaHei" panose="020B0503020204020204" pitchFamily="34" charset="-122"/>
                    </a:endParaRPr>
                  </a:p>
                </p:txBody>
              </p:sp>
              <p:sp>
                <p:nvSpPr>
                  <p:cNvPr id="815" name="Freeform 163">
                    <a:extLst>
                      <a:ext uri="{FF2B5EF4-FFF2-40B4-BE49-F238E27FC236}">
                        <a16:creationId xmlns:a16="http://schemas.microsoft.com/office/drawing/2014/main" id="{0E586190-6164-409B-BF53-C6B5A2C2C577}"/>
                      </a:ext>
                      <a:ext uri="{C183D7F6-B498-43B3-948B-1728B52AA6E4}">
                        <adec:decorative xmlns:adec="http://schemas.microsoft.com/office/drawing/2017/decorative" val="1"/>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6" name="Freeform 164">
                    <a:extLst>
                      <a:ext uri="{FF2B5EF4-FFF2-40B4-BE49-F238E27FC236}">
                        <a16:creationId xmlns:a16="http://schemas.microsoft.com/office/drawing/2014/main" id="{16B24101-8376-483E-A883-010AED1B96E2}"/>
                      </a:ext>
                      <a:ext uri="{C183D7F6-B498-43B3-948B-1728B52AA6E4}">
                        <adec:decorative xmlns:adec="http://schemas.microsoft.com/office/drawing/2017/decorative" val="1"/>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7" name="Freeform 165">
                    <a:extLst>
                      <a:ext uri="{FF2B5EF4-FFF2-40B4-BE49-F238E27FC236}">
                        <a16:creationId xmlns:a16="http://schemas.microsoft.com/office/drawing/2014/main" id="{4A7B355A-CCE7-4DD3-BE39-4B20B96EFE5C}"/>
                      </a:ext>
                      <a:ext uri="{C183D7F6-B498-43B3-948B-1728B52AA6E4}">
                        <adec:decorative xmlns:adec="http://schemas.microsoft.com/office/drawing/2017/decorative" val="1"/>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sp>
                <p:nvSpPr>
                  <p:cNvPr id="818" name="Freeform 166">
                    <a:extLst>
                      <a:ext uri="{FF2B5EF4-FFF2-40B4-BE49-F238E27FC236}">
                        <a16:creationId xmlns:a16="http://schemas.microsoft.com/office/drawing/2014/main" id="{A55707F5-5AB7-453D-AAED-45E5585FFDC5}"/>
                      </a:ext>
                      <a:ext uri="{C183D7F6-B498-43B3-948B-1728B52AA6E4}">
                        <adec:decorative xmlns:adec="http://schemas.microsoft.com/office/drawing/2017/decorative" val="1"/>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panose="020B0502040204020203" pitchFamily="34" charset="0"/>
                      <a:ea typeface="Microsoft YaHei" panose="020B0503020204020204" pitchFamily="34" charset="-122"/>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6861479" y="3534392"/>
                  <a:ext cx="955018" cy="426185"/>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solidFill>
                        <a:srgbClr val="FFFFFF"/>
                      </a:solidFill>
                      <a:latin typeface="Segoe UI" panose="020B0502040204020203" pitchFamily="34" charset="0"/>
                      <a:ea typeface="Microsoft YaHei" panose="020B0503020204020204" pitchFamily="34" charset="-122"/>
                    </a:rPr>
                    <a:t>实时评估</a:t>
                  </a:r>
                  <a:br>
                    <a:rPr lang="en-US" altLang="zh-CN" sz="1175" dirty="0">
                      <a:solidFill>
                        <a:srgbClr val="FFFFFF"/>
                      </a:solidFill>
                      <a:latin typeface="Segoe UI" panose="020B0502040204020203" pitchFamily="34" charset="0"/>
                      <a:ea typeface="Microsoft YaHei" panose="020B0503020204020204" pitchFamily="34" charset="-122"/>
                    </a:rPr>
                  </a:br>
                  <a:r>
                    <a:rPr lang="zh-CN" altLang="en-US" sz="1175" dirty="0">
                      <a:solidFill>
                        <a:srgbClr val="FFFFFF"/>
                      </a:solidFill>
                      <a:latin typeface="Segoe UI" panose="020B0502040204020203" pitchFamily="34" charset="0"/>
                      <a:ea typeface="Microsoft YaHei" panose="020B0503020204020204" pitchFamily="34" charset="-122"/>
                    </a:rPr>
                    <a:t>引擎</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5" y="1817040"/>
                <a:ext cx="767695" cy="438304"/>
              </a:xfrm>
              <a:prstGeom prst="rect">
                <a:avLst/>
              </a:prstGeom>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latin typeface="Segoe UI" panose="020B0502040204020203" pitchFamily="34" charset="0"/>
                    <a:ea typeface="Microsoft YaHei" panose="020B0503020204020204" pitchFamily="34" charset="-122"/>
                  </a:rPr>
                  <a:t>会话</a:t>
                </a:r>
                <a:br>
                  <a:rPr lang="en-US" altLang="zh-CN" sz="1175" dirty="0">
                    <a:latin typeface="Segoe UI" panose="020B0502040204020203" pitchFamily="34" charset="0"/>
                    <a:ea typeface="Microsoft YaHei" panose="020B0503020204020204" pitchFamily="34" charset="-122"/>
                  </a:rPr>
                </a:br>
                <a:r>
                  <a:rPr lang="zh-CN" altLang="en-US" sz="1175" dirty="0">
                    <a:latin typeface="Segoe UI" panose="020B0502040204020203" pitchFamily="34" charset="0"/>
                    <a:ea typeface="Microsoft YaHei" panose="020B0503020204020204" pitchFamily="34" charset="-122"/>
                  </a:rPr>
                  <a:t>风险</a:t>
                </a:r>
              </a:p>
            </p:txBody>
          </p:sp>
          <p:grpSp>
            <p:nvGrpSpPr>
              <p:cNvPr id="6" name="Group 5">
                <a:extLst>
                  <a:ext uri="{FF2B5EF4-FFF2-40B4-BE49-F238E27FC236}">
                    <a16:creationId xmlns:a16="http://schemas.microsoft.com/office/drawing/2014/main" id="{CADDD85C-BCE3-4994-93B9-024B4CFBEDF1}"/>
                  </a:ext>
                </a:extLst>
              </p:cNvPr>
              <p:cNvGrpSpPr/>
              <p:nvPr/>
            </p:nvGrpSpPr>
            <p:grpSpPr>
              <a:xfrm>
                <a:off x="6508702" y="2323297"/>
                <a:ext cx="539086" cy="335978"/>
                <a:chOff x="6508702" y="2323297"/>
                <a:chExt cx="539086" cy="335978"/>
              </a:xfrm>
            </p:grpSpPr>
            <p:sp>
              <p:nvSpPr>
                <p:cNvPr id="827" name="Isosceles Triangle 826">
                  <a:extLst>
                    <a:ext uri="{FF2B5EF4-FFF2-40B4-BE49-F238E27FC236}">
                      <a16:creationId xmlns:a16="http://schemas.microsoft.com/office/drawing/2014/main" id="{4C531F77-6354-4257-AB5F-DEAA4D5AF7A3}"/>
                    </a:ext>
                    <a:ext uri="{C183D7F6-B498-43B3-948B-1728B52AA6E4}">
                      <adec:decorative xmlns:adec="http://schemas.microsoft.com/office/drawing/2017/decorative" val="1"/>
                    </a:ext>
                  </a:extLst>
                </p:cNvPr>
                <p:cNvSpPr/>
                <p:nvPr/>
              </p:nvSpPr>
              <p:spPr bwMode="auto">
                <a:xfrm rot="16200000">
                  <a:off x="6508702" y="2434212"/>
                  <a:ext cx="114148" cy="114148"/>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 uri="{C183D7F6-B498-43B3-948B-1728B52AA6E4}">
                      <adec:decorative xmlns:adec="http://schemas.microsoft.com/office/drawing/2017/decorative" val="1"/>
                    </a:ext>
                  </a:extLst>
                </p:cNvPr>
                <p:cNvSpPr/>
                <p:nvPr/>
              </p:nvSpPr>
              <p:spPr bwMode="auto">
                <a:xfrm rot="5400000" flipH="1">
                  <a:off x="6933640" y="2434212"/>
                  <a:ext cx="114148" cy="11414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panose="020B0402040204020203" pitchFamily="34" charset="0"/>
                    <a:ea typeface="Microsoft YaHei" panose="020B0503020204020204" pitchFamily="34" charset="-122"/>
                    <a:cs typeface="Segoe UI" pitchFamily="34" charset="0"/>
                  </a:endParaRPr>
                </a:p>
              </p:txBody>
            </p:sp>
            <p:sp>
              <p:nvSpPr>
                <p:cNvPr id="829" name="Oval 828">
                  <a:extLst>
                    <a:ext uri="{FF2B5EF4-FFF2-40B4-BE49-F238E27FC236}">
                      <a16:creationId xmlns:a16="http://schemas.microsoft.com/office/drawing/2014/main" id="{824A67BE-4DE9-445C-AE0C-5A597D1E3CFF}"/>
                    </a:ext>
                    <a:ext uri="{C183D7F6-B498-43B3-948B-1728B52AA6E4}">
                      <adec:decorative xmlns:adec="http://schemas.microsoft.com/office/drawing/2017/decorative" val="1"/>
                    </a:ext>
                  </a:extLst>
                </p:cNvPr>
                <p:cNvSpPr/>
                <p:nvPr/>
              </p:nvSpPr>
              <p:spPr bwMode="auto">
                <a:xfrm>
                  <a:off x="6610258" y="2323297"/>
                  <a:ext cx="335974" cy="335978"/>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Microsoft YaHei" panose="020B0503020204020204" pitchFamily="34" charset="-122"/>
                    <a:cs typeface="Segoe UI Semibold" panose="020B0702040204020203" pitchFamily="34" charset="0"/>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715183"/>
                <a:ext cx="495776" cy="4261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zh-CN" altLang="en-US" sz="1175" dirty="0">
                    <a:latin typeface="Segoe UI" panose="020B0502040204020203" pitchFamily="34" charset="0"/>
                    <a:ea typeface="Microsoft YaHei" panose="020B0503020204020204" pitchFamily="34" charset="-122"/>
                  </a:rPr>
                  <a:t>有效</a:t>
                </a:r>
                <a:br>
                  <a:rPr lang="zh-CN" altLang="en-US" dirty="0">
                    <a:latin typeface="Segoe UI" panose="020B0502040204020203" pitchFamily="34" charset="0"/>
                    <a:ea typeface="Microsoft YaHei" panose="020B0503020204020204" pitchFamily="34" charset="-122"/>
                  </a:rPr>
                </a:br>
                <a:r>
                  <a:rPr lang="zh-CN" altLang="en-US" sz="1175" dirty="0">
                    <a:latin typeface="Segoe UI" panose="020B0502040204020203" pitchFamily="34" charset="0"/>
                    <a:ea typeface="Microsoft YaHei" panose="020B0503020204020204" pitchFamily="34" charset="-122"/>
                  </a:rPr>
                  <a:t>策略</a:t>
                </a:r>
              </a:p>
            </p:txBody>
          </p:sp>
        </p:grpSp>
      </p:grpSp>
      <p:sp>
        <p:nvSpPr>
          <p:cNvPr id="852" name="Arc 851" descr="显示信息流的箭头。">
            <a:extLst>
              <a:ext uri="{FF2B5EF4-FFF2-40B4-BE49-F238E27FC236}">
                <a16:creationId xmlns:a16="http://schemas.microsoft.com/office/drawing/2014/main" id="{58B4F5E5-631E-4638-AD6D-7090CB61D786}"/>
              </a:ext>
            </a:extLst>
          </p:cNvPr>
          <p:cNvSpPr/>
          <p:nvPr/>
        </p:nvSpPr>
        <p:spPr>
          <a:xfrm>
            <a:off x="4852901" y="2406795"/>
            <a:ext cx="2083983" cy="2083983"/>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214">
              <a:defRPr/>
            </a:pPr>
            <a:endParaRPr lang="en-US" kern="0">
              <a:solidFill>
                <a:srgbClr val="353535"/>
              </a:solidFill>
              <a:latin typeface="Segoe UI Semilight" panose="020B0402040204020203" pitchFamily="34" charset="0"/>
              <a:ea typeface="Microsoft YaHei" panose="020B0503020204020204" pitchFamily="34" charset="-122"/>
            </a:endParaRPr>
          </a:p>
        </p:txBody>
      </p:sp>
      <p:grpSp>
        <p:nvGrpSpPr>
          <p:cNvPr id="31" name="Group 30" descr="代表 Microsoft Cloud、云 SaaS 应用和企业内部应用的 Graphic">
            <a:extLst>
              <a:ext uri="{FF2B5EF4-FFF2-40B4-BE49-F238E27FC236}">
                <a16:creationId xmlns:a16="http://schemas.microsoft.com/office/drawing/2014/main" id="{1BE1F42C-C93E-4078-BBFA-3DF0BE9C2C10}"/>
              </a:ext>
            </a:extLst>
          </p:cNvPr>
          <p:cNvGrpSpPr/>
          <p:nvPr/>
        </p:nvGrpSpPr>
        <p:grpSpPr>
          <a:xfrm>
            <a:off x="9807915" y="403971"/>
            <a:ext cx="1791301" cy="5230571"/>
            <a:chOff x="9982609" y="643013"/>
            <a:chExt cx="2070036" cy="5628099"/>
          </a:xfrm>
        </p:grpSpPr>
        <p:grpSp>
          <p:nvGrpSpPr>
            <p:cNvPr id="27" name="Group 26">
              <a:extLst>
                <a:ext uri="{FF2B5EF4-FFF2-40B4-BE49-F238E27FC236}">
                  <a16:creationId xmlns:a16="http://schemas.microsoft.com/office/drawing/2014/main" id="{8F8B3C57-2962-424C-8ACD-D70FA9A9DFA2}"/>
                </a:ext>
              </a:extLst>
            </p:cNvPr>
            <p:cNvGrpSpPr/>
            <p:nvPr/>
          </p:nvGrpSpPr>
          <p:grpSpPr>
            <a:xfrm>
              <a:off x="10395979" y="2784297"/>
              <a:ext cx="1632056" cy="1356086"/>
              <a:chOff x="10395979" y="2784297"/>
              <a:chExt cx="1632056" cy="1356086"/>
            </a:xfrm>
          </p:grpSpPr>
          <p:sp>
            <p:nvSpPr>
              <p:cNvPr id="230" name="Freeform 38">
                <a:extLst>
                  <a:ext uri="{FF2B5EF4-FFF2-40B4-BE49-F238E27FC236}">
                    <a16:creationId xmlns:a16="http://schemas.microsoft.com/office/drawing/2014/main" id="{EF740F11-2386-4690-AE49-32D7066E8D38}"/>
                  </a:ext>
                  <a:ext uri="{C183D7F6-B498-43B3-948B-1728B52AA6E4}">
                    <adec:decorative xmlns:adec="http://schemas.microsoft.com/office/drawing/2017/decorative" val="1"/>
                  </a:ext>
                </a:extLst>
              </p:cNvPr>
              <p:cNvSpPr>
                <a:spLocks/>
              </p:cNvSpPr>
              <p:nvPr/>
            </p:nvSpPr>
            <p:spPr bwMode="auto">
              <a:xfrm>
                <a:off x="10516654" y="2784297"/>
                <a:ext cx="1420253" cy="93389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3"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01" tIns="45700" rIns="91401" bIns="45700" numCol="1" anchor="t" anchorCtr="0" compatLnSpc="1">
                <a:prstTxWarp prst="textNoShape">
                  <a:avLst/>
                </a:prstTxWarp>
              </a:bodyPr>
              <a:lstStyle/>
              <a:p>
                <a:pPr defTabSz="913874">
                  <a:defRPr/>
                </a:pPr>
                <a:endParaRPr lang="en-US" kern="0">
                  <a:solidFill>
                    <a:srgbClr val="505050"/>
                  </a:solidFill>
                  <a:latin typeface="Segoe UI" panose="020B0502040204020203" pitchFamily="34" charset="0"/>
                  <a:ea typeface="Microsoft YaHei" panose="020B0503020204020204" pitchFamily="34" charset="-122"/>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395979" y="3776099"/>
                <a:ext cx="1632056" cy="364284"/>
              </a:xfrm>
              <a:prstGeom prst="rect">
                <a:avLst/>
              </a:prstGeom>
            </p:spPr>
            <p:txBody>
              <a:bodyPr wrap="square">
                <a:spAutoFit/>
              </a:bodyPr>
              <a:lstStyle/>
              <a:p>
                <a:pPr algn="ctr" defTabSz="914367"/>
                <a:r>
                  <a:rPr lang="zh-CN" altLang="en-US"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云 </a:t>
                </a:r>
                <a:r>
                  <a:rPr lang="en-US" altLang="zh-CN"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SaaS </a:t>
                </a:r>
                <a:r>
                  <a:rPr lang="zh-CN" altLang="en-US"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应用</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nvGrpSpPr>
            <p:cNvPr id="26" name="Group 25">
              <a:extLst>
                <a:ext uri="{FF2B5EF4-FFF2-40B4-BE49-F238E27FC236}">
                  <a16:creationId xmlns:a16="http://schemas.microsoft.com/office/drawing/2014/main" id="{A0AD0A04-C4BD-4B04-A222-84AC6C7B7029}"/>
                </a:ext>
              </a:extLst>
            </p:cNvPr>
            <p:cNvGrpSpPr/>
            <p:nvPr/>
          </p:nvGrpSpPr>
          <p:grpSpPr>
            <a:xfrm>
              <a:off x="10280699" y="4758697"/>
              <a:ext cx="1771946" cy="1512415"/>
              <a:chOff x="10280699" y="4758697"/>
              <a:chExt cx="1771946" cy="1512415"/>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406133" y="4758697"/>
                <a:ext cx="1521077" cy="1063541"/>
                <a:chOff x="7467600" y="4990305"/>
                <a:chExt cx="2214565" cy="1548429"/>
              </a:xfrm>
            </p:grpSpPr>
            <p:sp>
              <p:nvSpPr>
                <p:cNvPr id="235" name="Oval 234">
                  <a:extLst>
                    <a:ext uri="{FF2B5EF4-FFF2-40B4-BE49-F238E27FC236}">
                      <a16:creationId xmlns:a16="http://schemas.microsoft.com/office/drawing/2014/main" id="{5F787E0F-39A8-437A-A0F1-460DA99FFC64}"/>
                    </a:ext>
                    <a:ext uri="{C183D7F6-B498-43B3-948B-1728B52AA6E4}">
                      <adec:decorative xmlns:adec="http://schemas.microsoft.com/office/drawing/2017/decorative" val="1"/>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descr="里面有一个主页符号的浏览器窗口的图标">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dirty="0">
                      <a:solidFill>
                        <a:srgbClr val="1A1A1A"/>
                      </a:solidFill>
                      <a:latin typeface="Segoe UI" panose="020B0502040204020203" pitchFamily="34" charset="0"/>
                      <a:ea typeface="Microsoft YaHei" panose="020B0503020204020204" pitchFamily="34" charset="-122"/>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dirty="0">
                      <a:solidFill>
                        <a:srgbClr val="1A1A1A"/>
                      </a:solidFill>
                      <a:latin typeface="Segoe UI" panose="020B0502040204020203" pitchFamily="34" charset="0"/>
                      <a:ea typeface="Microsoft YaHei" panose="020B0503020204020204" pitchFamily="34" charset="-122"/>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39" name="Freeform 209">
                    <a:extLst>
                      <a:ext uri="{FF2B5EF4-FFF2-40B4-BE49-F238E27FC236}">
                        <a16:creationId xmlns:a16="http://schemas.microsoft.com/office/drawing/2014/main" id="{5FAB3B9C-479B-4F0A-A600-F5DB0DAC46DC}"/>
                      </a:ext>
                      <a:ext uri="{C183D7F6-B498-43B3-948B-1728B52AA6E4}">
                        <adec:decorative xmlns:adec="http://schemas.microsoft.com/office/drawing/2017/decorative" val="1"/>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0" name="Freeform 210">
                    <a:extLst>
                      <a:ext uri="{FF2B5EF4-FFF2-40B4-BE49-F238E27FC236}">
                        <a16:creationId xmlns:a16="http://schemas.microsoft.com/office/drawing/2014/main" id="{CA3D67B3-D104-4145-A83A-ECBA22A0FEF4}"/>
                      </a:ext>
                      <a:ext uri="{C183D7F6-B498-43B3-948B-1728B52AA6E4}">
                        <adec:decorative xmlns:adec="http://schemas.microsoft.com/office/drawing/2017/decorative" val="1"/>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1" name="Freeform 211">
                    <a:extLst>
                      <a:ext uri="{FF2B5EF4-FFF2-40B4-BE49-F238E27FC236}">
                        <a16:creationId xmlns:a16="http://schemas.microsoft.com/office/drawing/2014/main" id="{D5200C91-E1FE-4132-BFDA-3E439E45D354}"/>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2" name="Rectangle 212">
                    <a:extLst>
                      <a:ext uri="{FF2B5EF4-FFF2-40B4-BE49-F238E27FC236}">
                        <a16:creationId xmlns:a16="http://schemas.microsoft.com/office/drawing/2014/main" id="{92851590-0BDD-4BA7-9964-A9AB7564AAC1}"/>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3" name="Rectangle 213">
                    <a:extLst>
                      <a:ext uri="{FF2B5EF4-FFF2-40B4-BE49-F238E27FC236}">
                        <a16:creationId xmlns:a16="http://schemas.microsoft.com/office/drawing/2014/main" id="{4E376732-63E9-4445-8683-0DFDDB339728}"/>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4" name="Rectangle 214">
                    <a:extLst>
                      <a:ext uri="{FF2B5EF4-FFF2-40B4-BE49-F238E27FC236}">
                        <a16:creationId xmlns:a16="http://schemas.microsoft.com/office/drawing/2014/main" id="{E66E3132-FCBF-49CF-9E0B-ECB7553745D0}"/>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5" name="Rectangle 215">
                    <a:extLst>
                      <a:ext uri="{FF2B5EF4-FFF2-40B4-BE49-F238E27FC236}">
                        <a16:creationId xmlns:a16="http://schemas.microsoft.com/office/drawing/2014/main" id="{F062F5D3-D92B-404D-AD53-C461B0DBDFD4}"/>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6" name="Rectangle 216">
                    <a:extLst>
                      <a:ext uri="{FF2B5EF4-FFF2-40B4-BE49-F238E27FC236}">
                        <a16:creationId xmlns:a16="http://schemas.microsoft.com/office/drawing/2014/main" id="{D15E5565-E52F-4087-A3AB-3B80B168DB34}"/>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7" name="Rectangle 217">
                    <a:extLst>
                      <a:ext uri="{FF2B5EF4-FFF2-40B4-BE49-F238E27FC236}">
                        <a16:creationId xmlns:a16="http://schemas.microsoft.com/office/drawing/2014/main" id="{0CFB64E5-54F9-497C-B07D-C38BCA21F4AD}"/>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8" name="Rectangle 218">
                    <a:extLst>
                      <a:ext uri="{FF2B5EF4-FFF2-40B4-BE49-F238E27FC236}">
                        <a16:creationId xmlns:a16="http://schemas.microsoft.com/office/drawing/2014/main" id="{4CB0A919-0E75-4A71-A9C5-83144FC27481}"/>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49" name="Rectangle 219">
                    <a:extLst>
                      <a:ext uri="{FF2B5EF4-FFF2-40B4-BE49-F238E27FC236}">
                        <a16:creationId xmlns:a16="http://schemas.microsoft.com/office/drawing/2014/main" id="{425AD521-367B-4C5C-919F-182D11CBFEE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0" name="Rectangle 220">
                    <a:extLst>
                      <a:ext uri="{FF2B5EF4-FFF2-40B4-BE49-F238E27FC236}">
                        <a16:creationId xmlns:a16="http://schemas.microsoft.com/office/drawing/2014/main" id="{56D76E39-C1FD-4765-BF22-EFB99D253D2D}"/>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1" name="Rectangle 221">
                    <a:extLst>
                      <a:ext uri="{FF2B5EF4-FFF2-40B4-BE49-F238E27FC236}">
                        <a16:creationId xmlns:a16="http://schemas.microsoft.com/office/drawing/2014/main" id="{F631D89D-22DA-4F80-81F3-DFFD863CB531}"/>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2" name="Rectangle 222">
                    <a:extLst>
                      <a:ext uri="{FF2B5EF4-FFF2-40B4-BE49-F238E27FC236}">
                        <a16:creationId xmlns:a16="http://schemas.microsoft.com/office/drawing/2014/main" id="{C71F8AC3-6E68-43AF-8A64-E80AA87A24F8}"/>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3" name="Rectangle 223">
                    <a:extLst>
                      <a:ext uri="{FF2B5EF4-FFF2-40B4-BE49-F238E27FC236}">
                        <a16:creationId xmlns:a16="http://schemas.microsoft.com/office/drawing/2014/main" id="{B881225E-8BB3-4E95-B1F2-9FC9274B2CEA}"/>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4" name="Rectangle 224">
                    <a:extLst>
                      <a:ext uri="{FF2B5EF4-FFF2-40B4-BE49-F238E27FC236}">
                        <a16:creationId xmlns:a16="http://schemas.microsoft.com/office/drawing/2014/main" id="{EC3E3BCE-A4DB-4444-BB6C-24ECE135CF27}"/>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5" name="Rectangle 225">
                    <a:extLst>
                      <a:ext uri="{FF2B5EF4-FFF2-40B4-BE49-F238E27FC236}">
                        <a16:creationId xmlns:a16="http://schemas.microsoft.com/office/drawing/2014/main" id="{46197DB4-A043-4198-8119-5E36D7AB0745}"/>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6" name="Rectangle 226">
                    <a:extLst>
                      <a:ext uri="{FF2B5EF4-FFF2-40B4-BE49-F238E27FC236}">
                        <a16:creationId xmlns:a16="http://schemas.microsoft.com/office/drawing/2014/main" id="{254EA572-0F22-4940-88A2-C78F641BD643}"/>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7" name="Rectangle 227">
                    <a:extLst>
                      <a:ext uri="{FF2B5EF4-FFF2-40B4-BE49-F238E27FC236}">
                        <a16:creationId xmlns:a16="http://schemas.microsoft.com/office/drawing/2014/main" id="{0AB51E31-628A-45C6-A7E3-94FE1486A4C2}"/>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8" name="Rectangle 228">
                    <a:extLst>
                      <a:ext uri="{FF2B5EF4-FFF2-40B4-BE49-F238E27FC236}">
                        <a16:creationId xmlns:a16="http://schemas.microsoft.com/office/drawing/2014/main" id="{7963073A-E58B-42D6-82B9-705D0329C40B}"/>
                      </a:ext>
                      <a:ext uri="{C183D7F6-B498-43B3-948B-1728B52AA6E4}">
                        <adec:decorative xmlns:adec="http://schemas.microsoft.com/office/drawing/2017/decorative" val="1"/>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59" name="Rectangle 229">
                    <a:extLst>
                      <a:ext uri="{FF2B5EF4-FFF2-40B4-BE49-F238E27FC236}">
                        <a16:creationId xmlns:a16="http://schemas.microsoft.com/office/drawing/2014/main" id="{46C757B2-19D7-4B4C-9C84-D3B377F3971D}"/>
                      </a:ext>
                      <a:ext uri="{C183D7F6-B498-43B3-948B-1728B52AA6E4}">
                        <adec:decorative xmlns:adec="http://schemas.microsoft.com/office/drawing/2017/decorative" val="1"/>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0" name="Rectangle 230">
                    <a:extLst>
                      <a:ext uri="{FF2B5EF4-FFF2-40B4-BE49-F238E27FC236}">
                        <a16:creationId xmlns:a16="http://schemas.microsoft.com/office/drawing/2014/main" id="{FE76747F-8B71-479F-87F5-B1FC2CA71C1B}"/>
                      </a:ext>
                      <a:ext uri="{C183D7F6-B498-43B3-948B-1728B52AA6E4}">
                        <adec:decorative xmlns:adec="http://schemas.microsoft.com/office/drawing/2017/decorative" val="1"/>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1" name="Rectangle 231">
                    <a:extLst>
                      <a:ext uri="{FF2B5EF4-FFF2-40B4-BE49-F238E27FC236}">
                        <a16:creationId xmlns:a16="http://schemas.microsoft.com/office/drawing/2014/main" id="{48F50BC3-828B-49BA-98AE-CDA25629AF9A}"/>
                      </a:ext>
                      <a:ext uri="{C183D7F6-B498-43B3-948B-1728B52AA6E4}">
                        <adec:decorative xmlns:adec="http://schemas.microsoft.com/office/drawing/2017/decorative" val="1"/>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2" name="Rectangle 232">
                    <a:extLst>
                      <a:ext uri="{FF2B5EF4-FFF2-40B4-BE49-F238E27FC236}">
                        <a16:creationId xmlns:a16="http://schemas.microsoft.com/office/drawing/2014/main" id="{BF3A6716-FF4F-4115-8B78-2FD85909FD5C}"/>
                      </a:ext>
                      <a:ext uri="{C183D7F6-B498-43B3-948B-1728B52AA6E4}">
                        <adec:decorative xmlns:adec="http://schemas.microsoft.com/office/drawing/2017/decorative" val="1"/>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3" name="Rectangle 233">
                    <a:extLst>
                      <a:ext uri="{FF2B5EF4-FFF2-40B4-BE49-F238E27FC236}">
                        <a16:creationId xmlns:a16="http://schemas.microsoft.com/office/drawing/2014/main" id="{D795882D-D8BE-4DC6-A005-B38A6F893E7A}"/>
                      </a:ext>
                      <a:ext uri="{C183D7F6-B498-43B3-948B-1728B52AA6E4}">
                        <adec:decorative xmlns:adec="http://schemas.microsoft.com/office/drawing/2017/decorative" val="1"/>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4" name="Rectangle 234">
                    <a:extLst>
                      <a:ext uri="{FF2B5EF4-FFF2-40B4-BE49-F238E27FC236}">
                        <a16:creationId xmlns:a16="http://schemas.microsoft.com/office/drawing/2014/main" id="{909F1DB4-F24B-4FFD-B8D4-9A3A3DAB7AC9}"/>
                      </a:ext>
                      <a:ext uri="{C183D7F6-B498-43B3-948B-1728B52AA6E4}">
                        <adec:decorative xmlns:adec="http://schemas.microsoft.com/office/drawing/2017/decorative" val="1"/>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265" name="Rectangle 235">
                    <a:extLst>
                      <a:ext uri="{FF2B5EF4-FFF2-40B4-BE49-F238E27FC236}">
                        <a16:creationId xmlns:a16="http://schemas.microsoft.com/office/drawing/2014/main" id="{A341A261-4A72-43A3-B67A-CF2BFA8FE495}"/>
                      </a:ext>
                      <a:ext uri="{C183D7F6-B498-43B3-948B-1728B52AA6E4}">
                        <adec:decorative xmlns:adec="http://schemas.microsoft.com/office/drawing/2017/decorative" val="1"/>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353535"/>
                      </a:solidFill>
                      <a:latin typeface="Segoe UI" panose="020B0502040204020203" pitchFamily="34" charset="0"/>
                      <a:ea typeface="Microsoft YaHei" panose="020B0503020204020204" pitchFamily="34" charset="-122"/>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280699" y="5906828"/>
                <a:ext cx="1771946" cy="364284"/>
              </a:xfrm>
              <a:prstGeom prst="rect">
                <a:avLst/>
              </a:prstGeom>
            </p:spPr>
            <p:txBody>
              <a:bodyPr wrap="square">
                <a:spAutoFit/>
              </a:bodyPr>
              <a:lstStyle/>
              <a:p>
                <a:pPr algn="ctr" defTabSz="914367"/>
                <a:r>
                  <a:rPr lang="zh-CN" altLang="en-US" sz="1600" spc="-50" dirty="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本地应用</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nvGrpSpPr>
            <p:cNvPr id="25" name="Group 24">
              <a:extLst>
                <a:ext uri="{FF2B5EF4-FFF2-40B4-BE49-F238E27FC236}">
                  <a16:creationId xmlns:a16="http://schemas.microsoft.com/office/drawing/2014/main" id="{85E67B48-4E7E-408C-B628-5FA421800837}"/>
                </a:ext>
              </a:extLst>
            </p:cNvPr>
            <p:cNvGrpSpPr/>
            <p:nvPr/>
          </p:nvGrpSpPr>
          <p:grpSpPr>
            <a:xfrm>
              <a:off x="9982609" y="2441883"/>
              <a:ext cx="1033527" cy="853348"/>
              <a:chOff x="9982609" y="2441883"/>
              <a:chExt cx="1033527" cy="853348"/>
            </a:xfrm>
          </p:grpSpPr>
          <p:sp>
            <p:nvSpPr>
              <p:cNvPr id="270" name="Rectangle 269">
                <a:extLst>
                  <a:ext uri="{FF2B5EF4-FFF2-40B4-BE49-F238E27FC236}">
                    <a16:creationId xmlns:a16="http://schemas.microsoft.com/office/drawing/2014/main" id="{ACF871EE-EC16-4F1C-A2D4-8C5BFA9E68FF}"/>
                  </a:ext>
                </a:extLst>
              </p:cNvPr>
              <p:cNvSpPr/>
              <p:nvPr/>
            </p:nvSpPr>
            <p:spPr>
              <a:xfrm>
                <a:off x="9982609" y="2441883"/>
                <a:ext cx="1033527" cy="510619"/>
              </a:xfrm>
              <a:prstGeom prst="rect">
                <a:avLst/>
              </a:prstGeom>
            </p:spPr>
            <p:txBody>
              <a:bodyPr wrap="square" lIns="0" tIns="0" rIns="0" bIns="0">
                <a:spAutoFit/>
              </a:bodyPr>
              <a:lstStyle/>
              <a:p>
                <a:pPr defTabSz="878391">
                  <a:lnSpc>
                    <a:spcPct val="90000"/>
                  </a:lnSpc>
                  <a:defRPr/>
                </a:pPr>
                <a:r>
                  <a:rPr lang="en-US" altLang="zh-CN" sz="1371" kern="0" spc="-49">
                    <a:solidFill>
                      <a:srgbClr val="0078D4"/>
                    </a:solidFill>
                    <a:latin typeface="Segoe UI" panose="020B0502040204020203" pitchFamily="34" charset="0"/>
                    <a:ea typeface="Microsoft YaHei" panose="020B0503020204020204" pitchFamily="34" charset="-122"/>
                  </a:rPr>
                  <a:t>Microsoft</a:t>
                </a:r>
                <a:br>
                  <a:rPr lang="zh-CN" altLang="en-US">
                    <a:latin typeface="Segoe UI" panose="020B0502040204020203" pitchFamily="34" charset="0"/>
                    <a:ea typeface="Microsoft YaHei" panose="020B0503020204020204" pitchFamily="34" charset="-122"/>
                  </a:rPr>
                </a:br>
                <a:r>
                  <a:rPr lang="en-US" altLang="zh-CN" sz="1028" kern="0" spc="-49">
                    <a:solidFill>
                      <a:srgbClr val="0078D4"/>
                    </a:solidFill>
                    <a:latin typeface="Segoe UI" panose="020B0502040204020203" pitchFamily="34" charset="0"/>
                    <a:ea typeface="Microsoft YaHei" panose="020B0503020204020204" pitchFamily="34" charset="-122"/>
                  </a:rPr>
                  <a:t>Cloud App Security</a:t>
                </a:r>
                <a:endParaRPr lang="zh-CN" altLang="en-US" sz="1175" kern="0" spc="-49" dirty="0">
                  <a:solidFill>
                    <a:srgbClr val="0078D4"/>
                  </a:solidFill>
                  <a:latin typeface="Segoe UI" panose="020B0502040204020203" pitchFamily="34" charset="0"/>
                  <a:ea typeface="Microsoft YaHei" panose="020B0503020204020204" pitchFamily="34" charset="-122"/>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256415" y="2838096"/>
                <a:ext cx="457135" cy="457135"/>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 uri="{C183D7F6-B498-43B3-948B-1728B52AA6E4}">
                        <adec:decorative xmlns:adec="http://schemas.microsoft.com/office/drawing/2017/decorative" val="1"/>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275" name="Circle: Hollow 274">
                    <a:extLst>
                      <a:ext uri="{FF2B5EF4-FFF2-40B4-BE49-F238E27FC236}">
                        <a16:creationId xmlns:a16="http://schemas.microsoft.com/office/drawing/2014/main" id="{2E343973-B1F4-449B-8BB9-F0F30F8F1E8C}"/>
                      </a:ext>
                      <a:ext uri="{C183D7F6-B498-43B3-948B-1728B52AA6E4}">
                        <adec:decorative xmlns:adec="http://schemas.microsoft.com/office/drawing/2017/decorative" val="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81" tIns="137825" rIns="172281" bIns="137825" numCol="1" spcCol="0" rtlCol="0" fromWordArt="0" anchor="t" anchorCtr="0" forceAA="0" compatLnSpc="1">
                    <a:prstTxWarp prst="textNoShape">
                      <a:avLst/>
                    </a:prstTxWarp>
                    <a:noAutofit/>
                  </a:bodyPr>
                  <a:lstStyle/>
                  <a:p>
                    <a:pPr algn="ctr" defTabSz="878272"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 uri="{C183D7F6-B498-43B3-948B-1728B52AA6E4}">
                      <adec:decorative xmlns:adec="http://schemas.microsoft.com/office/drawing/2017/decorative" val="1"/>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grpSp>
        <p:grpSp>
          <p:nvGrpSpPr>
            <p:cNvPr id="30" name="Group 29">
              <a:extLst>
                <a:ext uri="{FF2B5EF4-FFF2-40B4-BE49-F238E27FC236}">
                  <a16:creationId xmlns:a16="http://schemas.microsoft.com/office/drawing/2014/main" id="{A36CD909-1402-4E8C-9C13-9B9B33A57798}"/>
                </a:ext>
              </a:extLst>
            </p:cNvPr>
            <p:cNvGrpSpPr/>
            <p:nvPr/>
          </p:nvGrpSpPr>
          <p:grpSpPr>
            <a:xfrm>
              <a:off x="10208619" y="643013"/>
              <a:ext cx="1793510" cy="1693875"/>
              <a:chOff x="10208619" y="643013"/>
              <a:chExt cx="1793510" cy="1693875"/>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208619" y="643013"/>
                <a:ext cx="1757430" cy="1081794"/>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 uri="{C183D7F6-B498-43B3-948B-1728B52AA6E4}">
                          <adec:decorative xmlns:adec="http://schemas.microsoft.com/office/drawing/2017/decorative" val="1"/>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panose="020B0502040204020203" pitchFamily="34" charset="0"/>
                        <a:ea typeface="Microsoft YaHei" panose="020B0503020204020204" pitchFamily="34" charset="-122"/>
                      </a:endParaRPr>
                    </a:p>
                  </p:txBody>
                </p:sp>
                <p:sp>
                  <p:nvSpPr>
                    <p:cNvPr id="343" name="Freeform 131">
                      <a:extLst>
                        <a:ext uri="{FF2B5EF4-FFF2-40B4-BE49-F238E27FC236}">
                          <a16:creationId xmlns:a16="http://schemas.microsoft.com/office/drawing/2014/main" id="{A5F1A8B8-9BC4-4471-9BA4-ABE1D1B66F02}"/>
                        </a:ext>
                        <a:ext uri="{C183D7F6-B498-43B3-948B-1728B52AA6E4}">
                          <adec:decorative xmlns:adec="http://schemas.microsoft.com/office/drawing/2017/decorative" val="1"/>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27" tIns="45713" rIns="91427" bIns="45713" numCol="1" anchor="t" anchorCtr="0" compatLnSpc="1">
                      <a:prstTxWarp prst="textNoShape">
                        <a:avLst/>
                      </a:prstTxWarp>
                    </a:bodyPr>
                    <a:lstStyle/>
                    <a:p>
                      <a:pPr algn="ctr" defTabSz="914367"/>
                      <a:endParaRPr lang="en-US">
                        <a:solidFill>
                          <a:srgbClr val="1A1A1A"/>
                        </a:solidFill>
                        <a:latin typeface="Segoe UI" panose="020B0502040204020203" pitchFamily="34" charset="0"/>
                        <a:ea typeface="Microsoft YaHei" panose="020B0503020204020204" pitchFamily="34" charset="-122"/>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 uri="{C183D7F6-B498-43B3-948B-1728B52AA6E4}">
                          <adec:decorative xmlns:adec="http://schemas.microsoft.com/office/drawing/2017/decorative" val="1"/>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panose="020B0502040204020203" pitchFamily="34" charset="0"/>
                        <a:ea typeface="Microsoft YaHei" panose="020B0503020204020204" pitchFamily="34" charset="-122"/>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 uri="{C183D7F6-B498-43B3-948B-1728B52AA6E4}">
                      <adec:decorative xmlns:adec="http://schemas.microsoft.com/office/drawing/2017/decorative" val="1"/>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pic>
              <p:nvPicPr>
                <p:cNvPr id="345" name="Picture 344">
                  <a:extLst>
                    <a:ext uri="{FF2B5EF4-FFF2-40B4-BE49-F238E27FC236}">
                      <a16:creationId xmlns:a16="http://schemas.microsoft.com/office/drawing/2014/main" id="{9D49EA46-7279-4525-985C-BEDE9265BF3F}"/>
                    </a:ext>
                    <a:ext uri="{C183D7F6-B498-43B3-948B-1728B52AA6E4}">
                      <adec:decorative xmlns:adec="http://schemas.microsoft.com/office/drawing/2017/decorative" val="1"/>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 uri="{C183D7F6-B498-43B3-948B-1728B52AA6E4}">
                      <adec:decorative xmlns:adec="http://schemas.microsoft.com/office/drawing/2017/decorative" val="1"/>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370073" y="1707670"/>
                <a:ext cx="1632056" cy="629218"/>
              </a:xfrm>
              <a:prstGeom prst="rect">
                <a:avLst/>
              </a:prstGeom>
            </p:spPr>
            <p:txBody>
              <a:bodyPr wrap="square">
                <a:spAutoFit/>
              </a:bodyPr>
              <a:lstStyle/>
              <a:p>
                <a:pPr algn="ctr" defTabSz="914367"/>
                <a:r>
                  <a:rPr lang="en-US" altLang="zh-CN" sz="1600" spc="-50">
                    <a:ln w="3175">
                      <a:noFill/>
                    </a:ln>
                    <a:gradFill>
                      <a:gsLst>
                        <a:gs pos="1250">
                          <a:srgbClr val="1A1A1A"/>
                        </a:gs>
                        <a:gs pos="100000">
                          <a:srgbClr val="1A1A1A"/>
                        </a:gs>
                      </a:gsLst>
                      <a:lin ang="5400000" scaled="0"/>
                    </a:gradFill>
                    <a:latin typeface="Segoe UI" panose="020B0502040204020203" pitchFamily="34" charset="0"/>
                    <a:ea typeface="Microsoft YaHei" panose="020B0503020204020204" pitchFamily="34" charset="-122"/>
                    <a:cs typeface="Segoe UI" pitchFamily="34" charset="0"/>
                  </a:rPr>
                  <a:t>Microsoft Cloud</a:t>
                </a:r>
                <a:endParaRPr lang="zh-CN" altLang="en-US" sz="1000" dirty="0">
                  <a:solidFill>
                    <a:srgbClr val="1A1A1A"/>
                  </a:solidFill>
                  <a:latin typeface="Segoe UI" panose="020B0502040204020203" pitchFamily="34" charset="0"/>
                  <a:ea typeface="Microsoft YaHei" panose="020B0503020204020204" pitchFamily="34" charset="-122"/>
                </a:endParaRPr>
              </a:p>
            </p:txBody>
          </p:sp>
        </p:grpSp>
      </p:grpSp>
    </p:spTree>
    <p:extLst>
      <p:ext uri="{BB962C8B-B14F-4D97-AF65-F5344CB8AC3E}">
        <p14:creationId xmlns:p14="http://schemas.microsoft.com/office/powerpoint/2010/main" val="449289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9"/>
                                        </p:tgtEl>
                                        <p:attrNameLst>
                                          <p:attrName>style.visibility</p:attrName>
                                        </p:attrNameLst>
                                      </p:cBhvr>
                                      <p:to>
                                        <p:strVal val="visible"/>
                                      </p:to>
                                    </p:set>
                                    <p:animEffect transition="in" filter="wipe(left)">
                                      <p:cBhvr>
                                        <p:cTn id="7" dur="500"/>
                                        <p:tgtEl>
                                          <p:spTgt spid="7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45"/>
                                        </p:tgtEl>
                                        <p:attrNameLst>
                                          <p:attrName>style.visibility</p:attrName>
                                        </p:attrNameLst>
                                      </p:cBhvr>
                                      <p:to>
                                        <p:strVal val="visible"/>
                                      </p:to>
                                    </p:set>
                                    <p:animEffect transition="in" filter="fade">
                                      <p:cBhvr>
                                        <p:cTn id="11" dur="500"/>
                                        <p:tgtEl>
                                          <p:spTgt spid="74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30"/>
                                        </p:tgtEl>
                                        <p:attrNameLst>
                                          <p:attrName>style.visibility</p:attrName>
                                        </p:attrNameLst>
                                      </p:cBhvr>
                                      <p:to>
                                        <p:strVal val="visible"/>
                                      </p:to>
                                    </p:set>
                                    <p:animEffect transition="in" filter="fade">
                                      <p:cBhvr>
                                        <p:cTn id="14" dur="500"/>
                                        <p:tgtEl>
                                          <p:spTgt spid="83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52"/>
                                        </p:tgtEl>
                                        <p:attrNameLst>
                                          <p:attrName>style.visibility</p:attrName>
                                        </p:attrNameLst>
                                      </p:cBhvr>
                                      <p:to>
                                        <p:strVal val="visible"/>
                                      </p:to>
                                    </p:set>
                                    <p:animEffect transition="in" filter="wipe(left)">
                                      <p:cBhvr>
                                        <p:cTn id="17" dur="500"/>
                                        <p:tgtEl>
                                          <p:spTgt spid="852"/>
                                        </p:tgtEl>
                                      </p:cBhvr>
                                    </p:animEffect>
                                  </p:childTnLst>
                                </p:cTn>
                              </p:par>
                              <p:par>
                                <p:cTn id="18" presetID="21" presetClass="entr" presetSubtype="8" fill="hold" grpId="0" nodeType="withEffect">
                                  <p:stCondLst>
                                    <p:cond delay="0"/>
                                  </p:stCondLst>
                                  <p:childTnLst>
                                    <p:set>
                                      <p:cBhvr>
                                        <p:cTn id="19" dur="1" fill="hold">
                                          <p:stCondLst>
                                            <p:cond delay="0"/>
                                          </p:stCondLst>
                                        </p:cTn>
                                        <p:tgtEl>
                                          <p:spTgt spid="831"/>
                                        </p:tgtEl>
                                        <p:attrNameLst>
                                          <p:attrName>style.visibility</p:attrName>
                                        </p:attrNameLst>
                                      </p:cBhvr>
                                      <p:to>
                                        <p:strVal val="visible"/>
                                      </p:to>
                                    </p:set>
                                    <p:animEffect transition="in" filter="wheel(8)">
                                      <p:cBhvr>
                                        <p:cTn id="20" dur="500"/>
                                        <p:tgtEl>
                                          <p:spTgt spid="831"/>
                                        </p:tgtEl>
                                      </p:cBhvr>
                                    </p:animEffect>
                                  </p:childTnLst>
                                </p:cTn>
                              </p:par>
                              <p:par>
                                <p:cTn id="21" presetID="8" presetClass="emph" presetSubtype="0" fill="hold" grpId="1" nodeType="withEffect">
                                  <p:stCondLst>
                                    <p:cond delay="0"/>
                                  </p:stCondLst>
                                  <p:childTnLst>
                                    <p:animRot by="21600000">
                                      <p:cBhvr>
                                        <p:cTn id="22" dur="3000" fill="hold"/>
                                        <p:tgtEl>
                                          <p:spTgt spid="831"/>
                                        </p:tgtEl>
                                        <p:attrNameLst>
                                          <p:attrName>r</p:attrName>
                                        </p:attrNameLst>
                                      </p:cBhvr>
                                    </p:animRot>
                                  </p:childTnLst>
                                </p:cTn>
                              </p:par>
                              <p:par>
                                <p:cTn id="23" presetID="10" presetClass="entr" presetSubtype="0" fill="hold" grpId="0" nodeType="withEffect">
                                  <p:stCondLst>
                                    <p:cond delay="0"/>
                                  </p:stCondLst>
                                  <p:childTnLst>
                                    <p:set>
                                      <p:cBhvr>
                                        <p:cTn id="24" dur="1" fill="hold">
                                          <p:stCondLst>
                                            <p:cond delay="0"/>
                                          </p:stCondLst>
                                        </p:cTn>
                                        <p:tgtEl>
                                          <p:spTgt spid="676"/>
                                        </p:tgtEl>
                                        <p:attrNameLst>
                                          <p:attrName>style.visibility</p:attrName>
                                        </p:attrNameLst>
                                      </p:cBhvr>
                                      <p:to>
                                        <p:strVal val="visible"/>
                                      </p:to>
                                    </p:set>
                                    <p:animEffect transition="in" filter="fade">
                                      <p:cBhvr>
                                        <p:cTn id="25" dur="500"/>
                                        <p:tgtEl>
                                          <p:spTgt spid="676"/>
                                        </p:tgtEl>
                                      </p:cBhvr>
                                    </p:animEffect>
                                  </p:childTnLst>
                                </p:cTn>
                              </p:par>
                            </p:childTnLst>
                          </p:cTn>
                        </p:par>
                        <p:par>
                          <p:cTn id="26" fill="hold">
                            <p:stCondLst>
                              <p:cond delay="3500"/>
                            </p:stCondLst>
                            <p:childTnLst>
                              <p:par>
                                <p:cTn id="27" presetID="22" presetClass="entr" presetSubtype="8" fill="hold" grpId="0" nodeType="afterEffect">
                                  <p:stCondLst>
                                    <p:cond delay="0"/>
                                  </p:stCondLst>
                                  <p:childTnLst>
                                    <p:set>
                                      <p:cBhvr>
                                        <p:cTn id="28" dur="1" fill="hold">
                                          <p:stCondLst>
                                            <p:cond delay="0"/>
                                          </p:stCondLst>
                                        </p:cTn>
                                        <p:tgtEl>
                                          <p:spTgt spid="438"/>
                                        </p:tgtEl>
                                        <p:attrNameLst>
                                          <p:attrName>style.visibility</p:attrName>
                                        </p:attrNameLst>
                                      </p:cBhvr>
                                      <p:to>
                                        <p:strVal val="visible"/>
                                      </p:to>
                                    </p:set>
                                    <p:animEffect transition="in" filter="wipe(left)">
                                      <p:cBhvr>
                                        <p:cTn id="29"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676" grpId="0"/>
      <p:bldP spid="719" grpId="0" animBg="1"/>
      <p:bldP spid="745" grpId="0"/>
      <p:bldP spid="830" grpId="0"/>
      <p:bldP spid="831" grpId="0" animBg="1"/>
      <p:bldP spid="831" grpId="1" animBg="1"/>
      <p:bldP spid="8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07290" y="78216"/>
            <a:ext cx="11018520" cy="430826"/>
          </a:xfrm>
        </p:spPr>
        <p:txBody>
          <a:bodyPr/>
          <a:lstStyle/>
          <a:p>
            <a:r>
              <a:rPr lang="zh-CN" altLang="en-US" b="1" dirty="0">
                <a:latin typeface="Segoe UI Semibold" panose="020B0702040204020203" pitchFamily="34" charset="0"/>
                <a:ea typeface="Microsoft YaHei" panose="020B0503020204020204" pitchFamily="34" charset="-122"/>
              </a:rPr>
              <a:t>支持的帐户类型和拓扑</a:t>
            </a:r>
          </a:p>
        </p:txBody>
      </p:sp>
      <p:pic>
        <p:nvPicPr>
          <p:cNvPr id="10" name="Picture 9" descr="OneNote 文档的图标">
            <a:extLst>
              <a:ext uri="{FF2B5EF4-FFF2-40B4-BE49-F238E27FC236}">
                <a16:creationId xmlns:a16="http://schemas.microsoft.com/office/drawing/2014/main" id="{84C98354-FA5F-4F7E-B992-4DF19FE91D20}"/>
              </a:ext>
            </a:extLst>
          </p:cNvPr>
          <p:cNvPicPr>
            <a:picLocks noChangeAspect="1"/>
          </p:cNvPicPr>
          <p:nvPr/>
        </p:nvPicPr>
        <p:blipFill>
          <a:blip r:embed="rId3"/>
          <a:stretch>
            <a:fillRect/>
          </a:stretch>
        </p:blipFill>
        <p:spPr>
          <a:xfrm>
            <a:off x="507290" y="711879"/>
            <a:ext cx="703693" cy="700705"/>
          </a:xfrm>
          <a:prstGeom prst="rect">
            <a:avLst/>
          </a:prstGeom>
        </p:spPr>
      </p:pic>
      <p:sp>
        <p:nvSpPr>
          <p:cNvPr id="23" name="TextBox 22">
            <a:extLst>
              <a:ext uri="{FF2B5EF4-FFF2-40B4-BE49-F238E27FC236}">
                <a16:creationId xmlns:a16="http://schemas.microsoft.com/office/drawing/2014/main" id="{655A9A7F-BBC1-44DF-ABFE-66352E0D58CD}"/>
              </a:ext>
            </a:extLst>
          </p:cNvPr>
          <p:cNvSpPr txBox="1"/>
          <p:nvPr/>
        </p:nvSpPr>
        <p:spPr>
          <a:xfrm>
            <a:off x="1512903" y="723790"/>
            <a:ext cx="10038038" cy="980611"/>
          </a:xfrm>
          <a:prstGeom prst="rect">
            <a:avLst/>
          </a:prstGeom>
          <a:noFill/>
        </p:spPr>
        <p:txBody>
          <a:bodyPr wrap="square" lIns="0" tIns="0" rIns="0" bIns="0" rtlCol="0" anchor="ctr">
            <a:spAutoFit/>
          </a:bodyPr>
          <a:lstStyle/>
          <a:p>
            <a:pPr defTabSz="914367">
              <a:spcBef>
                <a:spcPts val="196"/>
              </a:spcBef>
            </a:pPr>
            <a:r>
              <a:rPr lang="en-US" altLang="zh-CN" sz="1765">
                <a:solidFill>
                  <a:srgbClr val="1A1A1A"/>
                </a:solidFill>
                <a:latin typeface="Segoe UI" panose="020B0502040204020203" pitchFamily="34" charset="0"/>
                <a:ea typeface="Microsoft YaHei" panose="020B0503020204020204" pitchFamily="34" charset="-122"/>
              </a:rPr>
              <a:t>Microsoft </a:t>
            </a:r>
            <a:r>
              <a:rPr lang="zh-CN" altLang="en-US" sz="1765">
                <a:solidFill>
                  <a:srgbClr val="1A1A1A"/>
                </a:solidFill>
                <a:latin typeface="Segoe UI" panose="020B0502040204020203" pitchFamily="34" charset="0"/>
                <a:ea typeface="Microsoft YaHei" panose="020B0503020204020204" pitchFamily="34" charset="-122"/>
              </a:rPr>
              <a:t>身份</a:t>
            </a:r>
            <a:r>
              <a:rPr lang="zh-CN" altLang="en-US" sz="1765" dirty="0">
                <a:solidFill>
                  <a:srgbClr val="1A1A1A"/>
                </a:solidFill>
                <a:latin typeface="Segoe UI" panose="020B0502040204020203" pitchFamily="34" charset="0"/>
                <a:ea typeface="Microsoft YaHei" panose="020B0503020204020204" pitchFamily="34" charset="-122"/>
              </a:rPr>
              <a:t>平台可以使用以下身份登录用户：</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工作或学校</a:t>
            </a:r>
            <a:r>
              <a:rPr lang="zh-CN" altLang="en-US" sz="1372">
                <a:solidFill>
                  <a:srgbClr val="1A1A1A"/>
                </a:solidFill>
                <a:latin typeface="Segoe UI" panose="020B0502040204020203" pitchFamily="34" charset="0"/>
                <a:ea typeface="Microsoft YaHei" panose="020B0503020204020204" pitchFamily="34" charset="-122"/>
              </a:rPr>
              <a:t>帐户 </a:t>
            </a:r>
            <a:r>
              <a:rPr lang="en-US" altLang="zh-CN" sz="1372">
                <a:solidFill>
                  <a:srgbClr val="1A1A1A"/>
                </a:solidFill>
                <a:latin typeface="Segoe UI" panose="020B0502040204020203" pitchFamily="34" charset="0"/>
                <a:ea typeface="Microsoft YaHei" panose="020B0503020204020204" pitchFamily="34" charset="-122"/>
              </a:rPr>
              <a:t>(Azure AD) </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个人</a:t>
            </a:r>
            <a:r>
              <a:rPr lang="zh-CN" altLang="en-US" sz="1372">
                <a:solidFill>
                  <a:srgbClr val="1A1A1A"/>
                </a:solidFill>
                <a:latin typeface="Segoe UI" panose="020B0502040204020203" pitchFamily="34" charset="0"/>
                <a:ea typeface="Microsoft YaHei" panose="020B0503020204020204" pitchFamily="34" charset="-122"/>
              </a:rPr>
              <a:t>帐户（</a:t>
            </a:r>
            <a:r>
              <a:rPr lang="en-US" altLang="zh-CN" sz="1372">
                <a:solidFill>
                  <a:srgbClr val="1A1A1A"/>
                </a:solidFill>
                <a:latin typeface="Segoe UI" panose="020B0502040204020203" pitchFamily="34" charset="0"/>
                <a:ea typeface="Microsoft YaHei" panose="020B0503020204020204" pitchFamily="34" charset="-122"/>
              </a:rPr>
              <a:t>Microsoft </a:t>
            </a:r>
            <a:r>
              <a:rPr lang="zh-CN" altLang="en-US" sz="1372">
                <a:solidFill>
                  <a:srgbClr val="1A1A1A"/>
                </a:solidFill>
                <a:latin typeface="Segoe UI" panose="020B0502040204020203" pitchFamily="34" charset="0"/>
                <a:ea typeface="Microsoft YaHei" panose="020B0503020204020204" pitchFamily="34" charset="-122"/>
              </a:rPr>
              <a:t>帐户</a:t>
            </a:r>
            <a:r>
              <a:rPr lang="zh-CN" altLang="en-US" sz="1372" dirty="0">
                <a:solidFill>
                  <a:srgbClr val="1A1A1A"/>
                </a:solidFill>
                <a:latin typeface="Segoe UI" panose="020B0502040204020203" pitchFamily="34" charset="0"/>
                <a:ea typeface="Microsoft YaHei" panose="020B0503020204020204" pitchFamily="34" charset="-122"/>
              </a:rPr>
              <a:t>，</a:t>
            </a:r>
            <a:r>
              <a:rPr lang="zh-CN" altLang="en-US" sz="1372">
                <a:solidFill>
                  <a:srgbClr val="1A1A1A"/>
                </a:solidFill>
                <a:latin typeface="Segoe UI" panose="020B0502040204020203" pitchFamily="34" charset="0"/>
                <a:ea typeface="Microsoft YaHei" panose="020B0503020204020204" pitchFamily="34" charset="-122"/>
              </a:rPr>
              <a:t>如 </a:t>
            </a:r>
            <a:r>
              <a:rPr lang="en-US" altLang="zh-CN" sz="1372">
                <a:solidFill>
                  <a:srgbClr val="1A1A1A"/>
                </a:solidFill>
                <a:latin typeface="Segoe UI" panose="020B0502040204020203" pitchFamily="34" charset="0"/>
                <a:ea typeface="Microsoft YaHei" panose="020B0503020204020204" pitchFamily="34" charset="-122"/>
              </a:rPr>
              <a:t>Skype</a:t>
            </a:r>
            <a:r>
              <a:rPr lang="zh-CN" altLang="en-US" sz="1372">
                <a:solidFill>
                  <a:srgbClr val="1A1A1A"/>
                </a:solidFill>
                <a:latin typeface="Segoe UI" panose="020B0502040204020203" pitchFamily="34" charset="0"/>
                <a:ea typeface="Microsoft YaHei" panose="020B0503020204020204" pitchFamily="34" charset="-122"/>
              </a:rPr>
              <a:t>、</a:t>
            </a:r>
            <a:r>
              <a:rPr lang="en-US" altLang="zh-CN" sz="1372">
                <a:solidFill>
                  <a:srgbClr val="1A1A1A"/>
                </a:solidFill>
                <a:latin typeface="Segoe UI" panose="020B0502040204020203" pitchFamily="34" charset="0"/>
                <a:ea typeface="Microsoft YaHei" panose="020B0503020204020204" pitchFamily="34" charset="-122"/>
              </a:rPr>
              <a:t>Xbox</a:t>
            </a:r>
            <a:r>
              <a:rPr lang="zh-CN" altLang="en-US" sz="1372">
                <a:solidFill>
                  <a:srgbClr val="1A1A1A"/>
                </a:solidFill>
                <a:latin typeface="Segoe UI" panose="020B0502040204020203" pitchFamily="34" charset="0"/>
                <a:ea typeface="Microsoft YaHei" panose="020B0503020204020204" pitchFamily="34" charset="-122"/>
              </a:rPr>
              <a:t>、</a:t>
            </a:r>
            <a:r>
              <a:rPr lang="en-US" altLang="zh-CN" sz="1372">
                <a:solidFill>
                  <a:srgbClr val="1A1A1A"/>
                </a:solidFill>
                <a:latin typeface="Segoe UI" panose="020B0502040204020203" pitchFamily="34" charset="0"/>
                <a:ea typeface="Microsoft YaHei" panose="020B0503020204020204" pitchFamily="34" charset="-122"/>
              </a:rPr>
              <a:t>Outlook.com</a:t>
            </a:r>
            <a:r>
              <a:rPr lang="zh-CN" altLang="en-US" sz="1372">
                <a:solidFill>
                  <a:srgbClr val="1A1A1A"/>
                </a:solidFill>
                <a:latin typeface="Segoe UI" panose="020B0502040204020203" pitchFamily="34" charset="0"/>
                <a:ea typeface="Microsoft YaHei" panose="020B0503020204020204" pitchFamily="34" charset="-122"/>
              </a:rPr>
              <a:t>）</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社交或本地帐户</a:t>
            </a:r>
          </a:p>
        </p:txBody>
      </p:sp>
      <p:cxnSp>
        <p:nvCxnSpPr>
          <p:cNvPr id="29" name="Straight Connector 28">
            <a:extLst>
              <a:ext uri="{FF2B5EF4-FFF2-40B4-BE49-F238E27FC236}">
                <a16:creationId xmlns:a16="http://schemas.microsoft.com/office/drawing/2014/main" id="{12E9F6A8-733E-4B88-92B9-39F81D9EAF7C}"/>
              </a:ext>
              <a:ext uri="{C183D7F6-B498-43B3-948B-1728B52AA6E4}">
                <adec:decorative xmlns:adec="http://schemas.microsoft.com/office/drawing/2017/decorative" val="1"/>
              </a:ext>
            </a:extLst>
          </p:cNvPr>
          <p:cNvCxnSpPr>
            <a:cxnSpLocks/>
          </p:cNvCxnSpPr>
          <p:nvPr/>
        </p:nvCxnSpPr>
        <p:spPr>
          <a:xfrm>
            <a:off x="1512903" y="1778557"/>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两个文档图标">
            <a:extLst>
              <a:ext uri="{FF2B5EF4-FFF2-40B4-BE49-F238E27FC236}">
                <a16:creationId xmlns:a16="http://schemas.microsoft.com/office/drawing/2014/main" id="{90945682-CD0C-4E15-B738-2BADCF02DBD9}"/>
              </a:ext>
            </a:extLst>
          </p:cNvPr>
          <p:cNvPicPr>
            <a:picLocks noChangeAspect="1"/>
          </p:cNvPicPr>
          <p:nvPr/>
        </p:nvPicPr>
        <p:blipFill>
          <a:blip r:embed="rId4"/>
          <a:stretch>
            <a:fillRect/>
          </a:stretch>
        </p:blipFill>
        <p:spPr>
          <a:xfrm>
            <a:off x="516958" y="1876875"/>
            <a:ext cx="703693" cy="700705"/>
          </a:xfrm>
          <a:prstGeom prst="rect">
            <a:avLst/>
          </a:prstGeom>
        </p:spPr>
      </p:pic>
      <p:sp>
        <p:nvSpPr>
          <p:cNvPr id="25" name="TextBox 24">
            <a:extLst>
              <a:ext uri="{FF2B5EF4-FFF2-40B4-BE49-F238E27FC236}">
                <a16:creationId xmlns:a16="http://schemas.microsoft.com/office/drawing/2014/main" id="{A13822BE-3FFE-4680-9872-0A29AE523FA8}"/>
              </a:ext>
            </a:extLst>
          </p:cNvPr>
          <p:cNvSpPr txBox="1"/>
          <p:nvPr/>
        </p:nvSpPr>
        <p:spPr>
          <a:xfrm>
            <a:off x="1512903" y="2081194"/>
            <a:ext cx="10038038" cy="271554"/>
          </a:xfrm>
          <a:prstGeom prst="rect">
            <a:avLst/>
          </a:prstGeom>
          <a:noFill/>
        </p:spPr>
        <p:txBody>
          <a:bodyPr wrap="square" lIns="0" tIns="0" rIns="0" bIns="0" rtlCol="0" anchor="ctr">
            <a:spAutoFit/>
          </a:bodyPr>
          <a:lstStyle/>
          <a:p>
            <a:pPr defTabSz="914367">
              <a:spcBef>
                <a:spcPts val="392"/>
              </a:spcBef>
            </a:pPr>
            <a:r>
              <a:rPr lang="zh-CN" altLang="en-US" sz="1765" b="1" dirty="0">
                <a:solidFill>
                  <a:srgbClr val="1A1A1A"/>
                </a:solidFill>
                <a:latin typeface="Segoe UI Semibold" panose="020B0702040204020203" pitchFamily="34" charset="0"/>
                <a:ea typeface="Microsoft YaHei" panose="020B0503020204020204" pitchFamily="34" charset="-122"/>
              </a:rPr>
              <a:t>单租户</a:t>
            </a:r>
            <a:r>
              <a:rPr lang="zh-CN" altLang="en-US" sz="1765" dirty="0">
                <a:solidFill>
                  <a:srgbClr val="1A1A1A"/>
                </a:solidFill>
                <a:latin typeface="Segoe UI" panose="020B0502040204020203" pitchFamily="34" charset="0"/>
                <a:ea typeface="Microsoft YaHei" panose="020B0503020204020204" pitchFamily="34" charset="-122"/>
              </a:rPr>
              <a:t>应用仅登录组织租户的用户</a:t>
            </a:r>
          </a:p>
        </p:txBody>
      </p:sp>
      <p:cxnSp>
        <p:nvCxnSpPr>
          <p:cNvPr id="31" name="Straight Connector 30">
            <a:extLst>
              <a:ext uri="{FF2B5EF4-FFF2-40B4-BE49-F238E27FC236}">
                <a16:creationId xmlns:a16="http://schemas.microsoft.com/office/drawing/2014/main" id="{6E5B4CEF-B0A9-4BE2-A08D-11ADBEDCB84E}"/>
              </a:ext>
              <a:ext uri="{C183D7F6-B498-43B3-948B-1728B52AA6E4}">
                <adec:decorative xmlns:adec="http://schemas.microsoft.com/office/drawing/2017/decorative" val="1"/>
              </a:ext>
            </a:extLst>
          </p:cNvPr>
          <p:cNvCxnSpPr>
            <a:cxnSpLocks/>
          </p:cNvCxnSpPr>
          <p:nvPr/>
        </p:nvCxnSpPr>
        <p:spPr>
          <a:xfrm>
            <a:off x="1512903" y="2655385"/>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文件夹图标">
            <a:extLst>
              <a:ext uri="{FF2B5EF4-FFF2-40B4-BE49-F238E27FC236}">
                <a16:creationId xmlns:a16="http://schemas.microsoft.com/office/drawing/2014/main" id="{09D11FD0-B68F-4FED-AAE9-10BED6C0F19B}"/>
              </a:ext>
            </a:extLst>
          </p:cNvPr>
          <p:cNvPicPr>
            <a:picLocks noChangeAspect="1"/>
          </p:cNvPicPr>
          <p:nvPr/>
        </p:nvPicPr>
        <p:blipFill>
          <a:blip r:embed="rId5"/>
          <a:stretch>
            <a:fillRect/>
          </a:stretch>
        </p:blipFill>
        <p:spPr>
          <a:xfrm>
            <a:off x="516958" y="2728002"/>
            <a:ext cx="703693" cy="700705"/>
          </a:xfrm>
          <a:prstGeom prst="rect">
            <a:avLst/>
          </a:prstGeom>
        </p:spPr>
      </p:pic>
      <p:sp>
        <p:nvSpPr>
          <p:cNvPr id="26" name="TextBox 25">
            <a:extLst>
              <a:ext uri="{FF2B5EF4-FFF2-40B4-BE49-F238E27FC236}">
                <a16:creationId xmlns:a16="http://schemas.microsoft.com/office/drawing/2014/main" id="{D59471F7-E535-452E-8F77-28B6577753F2}"/>
              </a:ext>
            </a:extLst>
          </p:cNvPr>
          <p:cNvSpPr txBox="1"/>
          <p:nvPr/>
        </p:nvSpPr>
        <p:spPr>
          <a:xfrm>
            <a:off x="1512903" y="2739531"/>
            <a:ext cx="10038038" cy="744258"/>
          </a:xfrm>
          <a:prstGeom prst="rect">
            <a:avLst/>
          </a:prstGeom>
          <a:noFill/>
        </p:spPr>
        <p:txBody>
          <a:bodyPr wrap="square" lIns="0" tIns="0" rIns="0" bIns="0" rtlCol="0" anchor="ctr">
            <a:spAutoFit/>
          </a:bodyPr>
          <a:lstStyle/>
          <a:p>
            <a:pPr defTabSz="914367">
              <a:spcBef>
                <a:spcPts val="196"/>
              </a:spcBef>
            </a:pPr>
            <a:r>
              <a:rPr lang="zh-CN" altLang="en-US" sz="1765" b="1" dirty="0">
                <a:solidFill>
                  <a:srgbClr val="1A1A1A"/>
                </a:solidFill>
                <a:latin typeface="Segoe UI Semibold" panose="020B0702040204020203" pitchFamily="34" charset="0"/>
                <a:ea typeface="Microsoft YaHei" panose="020B0503020204020204" pitchFamily="34" charset="-122"/>
              </a:rPr>
              <a:t>多租户应用</a:t>
            </a:r>
            <a:r>
              <a:rPr lang="zh-CN" altLang="en-US" sz="1765" dirty="0">
                <a:solidFill>
                  <a:srgbClr val="1A1A1A"/>
                </a:solidFill>
                <a:latin typeface="Segoe UI" panose="020B0502040204020203" pitchFamily="34" charset="0"/>
                <a:ea typeface="Microsoft YaHei" panose="020B0503020204020204" pitchFamily="34" charset="-122"/>
              </a:rPr>
              <a:t>登录多个组织的用户：</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在任何 </a:t>
            </a:r>
            <a:r>
              <a:rPr lang="en-US" altLang="zh-CN" sz="1372" dirty="0">
                <a:solidFill>
                  <a:srgbClr val="1A1A1A"/>
                </a:solidFill>
                <a:latin typeface="Segoe UI" panose="020B0502040204020203" pitchFamily="34" charset="0"/>
                <a:ea typeface="Microsoft YaHei" panose="020B0503020204020204" pitchFamily="34" charset="-122"/>
              </a:rPr>
              <a:t>Azure AD </a:t>
            </a:r>
            <a:r>
              <a:rPr lang="zh-CN" altLang="en-US" sz="1372" dirty="0">
                <a:solidFill>
                  <a:srgbClr val="1A1A1A"/>
                </a:solidFill>
                <a:latin typeface="Segoe UI" panose="020B0502040204020203" pitchFamily="34" charset="0"/>
                <a:ea typeface="Microsoft YaHei" panose="020B0503020204020204" pitchFamily="34" charset="-122"/>
              </a:rPr>
              <a:t>目录中</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在任何 </a:t>
            </a:r>
            <a:r>
              <a:rPr lang="en-US" altLang="zh-CN" sz="1372" dirty="0">
                <a:solidFill>
                  <a:srgbClr val="1A1A1A"/>
                </a:solidFill>
                <a:latin typeface="Segoe UI" panose="020B0502040204020203" pitchFamily="34" charset="0"/>
                <a:ea typeface="Microsoft YaHei" panose="020B0503020204020204" pitchFamily="34" charset="-122"/>
              </a:rPr>
              <a:t>Azure AD </a:t>
            </a:r>
            <a:r>
              <a:rPr lang="zh-CN" altLang="en-US" sz="1372" dirty="0">
                <a:solidFill>
                  <a:srgbClr val="1A1A1A"/>
                </a:solidFill>
                <a:latin typeface="Segoe UI" panose="020B0502040204020203" pitchFamily="34" charset="0"/>
                <a:ea typeface="Microsoft YaHei" panose="020B0503020204020204" pitchFamily="34" charset="-122"/>
              </a:rPr>
              <a:t>目录 </a:t>
            </a:r>
            <a:r>
              <a:rPr lang="en-US" altLang="zh-CN" sz="1372" dirty="0">
                <a:solidFill>
                  <a:srgbClr val="1A1A1A"/>
                </a:solidFill>
                <a:latin typeface="Segoe UI" panose="020B0502040204020203" pitchFamily="34" charset="0"/>
                <a:ea typeface="Microsoft YaHei" panose="020B0503020204020204" pitchFamily="34" charset="-122"/>
              </a:rPr>
              <a:t>+ </a:t>
            </a:r>
            <a:r>
              <a:rPr lang="zh-CN" altLang="en-US" sz="1372" dirty="0">
                <a:solidFill>
                  <a:srgbClr val="1A1A1A"/>
                </a:solidFill>
                <a:latin typeface="Segoe UI" panose="020B0502040204020203" pitchFamily="34" charset="0"/>
                <a:ea typeface="Microsoft YaHei" panose="020B0503020204020204" pitchFamily="34" charset="-122"/>
              </a:rPr>
              <a:t>个人 </a:t>
            </a:r>
            <a:r>
              <a:rPr lang="en-US" altLang="zh-CN" sz="1372" dirty="0">
                <a:solidFill>
                  <a:srgbClr val="1A1A1A"/>
                </a:solidFill>
                <a:latin typeface="Segoe UI" panose="020B0502040204020203" pitchFamily="34" charset="0"/>
                <a:ea typeface="Microsoft YaHei" panose="020B0503020204020204" pitchFamily="34" charset="-122"/>
              </a:rPr>
              <a:t>Microsoft </a:t>
            </a:r>
            <a:r>
              <a:rPr lang="zh-CN" altLang="en-US" sz="1372" dirty="0">
                <a:solidFill>
                  <a:srgbClr val="1A1A1A"/>
                </a:solidFill>
                <a:latin typeface="Segoe UI" panose="020B0502040204020203" pitchFamily="34" charset="0"/>
                <a:ea typeface="Microsoft YaHei" panose="020B0503020204020204" pitchFamily="34" charset="-122"/>
              </a:rPr>
              <a:t>帐户中</a:t>
            </a:r>
          </a:p>
        </p:txBody>
      </p:sp>
      <p:cxnSp>
        <p:nvCxnSpPr>
          <p:cNvPr id="32" name="Straight Connector 31">
            <a:extLst>
              <a:ext uri="{FF2B5EF4-FFF2-40B4-BE49-F238E27FC236}">
                <a16:creationId xmlns:a16="http://schemas.microsoft.com/office/drawing/2014/main" id="{9B3AB29D-E67A-46E3-8768-EAAC5E6C7B9B}"/>
              </a:ext>
              <a:ext uri="{C183D7F6-B498-43B3-948B-1728B52AA6E4}">
                <adec:decorative xmlns:adec="http://schemas.microsoft.com/office/drawing/2017/decorative" val="1"/>
              </a:ext>
            </a:extLst>
          </p:cNvPr>
          <p:cNvCxnSpPr>
            <a:cxnSpLocks/>
          </p:cNvCxnSpPr>
          <p:nvPr/>
        </p:nvCxnSpPr>
        <p:spPr>
          <a:xfrm>
            <a:off x="1512903" y="3567934"/>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Word 文档图标">
            <a:extLst>
              <a:ext uri="{FF2B5EF4-FFF2-40B4-BE49-F238E27FC236}">
                <a16:creationId xmlns:a16="http://schemas.microsoft.com/office/drawing/2014/main" id="{38611FE0-547D-4618-A52D-D31D0E532B49}"/>
              </a:ext>
            </a:extLst>
          </p:cNvPr>
          <p:cNvPicPr>
            <a:picLocks noChangeAspect="1"/>
          </p:cNvPicPr>
          <p:nvPr/>
        </p:nvPicPr>
        <p:blipFill>
          <a:blip r:embed="rId6"/>
          <a:stretch>
            <a:fillRect/>
          </a:stretch>
        </p:blipFill>
        <p:spPr>
          <a:xfrm>
            <a:off x="512207" y="3643455"/>
            <a:ext cx="703693" cy="700705"/>
          </a:xfrm>
          <a:prstGeom prst="rect">
            <a:avLst/>
          </a:prstGeom>
        </p:spPr>
      </p:pic>
      <p:sp>
        <p:nvSpPr>
          <p:cNvPr id="27" name="TextBox 26">
            <a:extLst>
              <a:ext uri="{FF2B5EF4-FFF2-40B4-BE49-F238E27FC236}">
                <a16:creationId xmlns:a16="http://schemas.microsoft.com/office/drawing/2014/main" id="{07095637-0967-48DA-A181-AD3917307F30}"/>
              </a:ext>
            </a:extLst>
          </p:cNvPr>
          <p:cNvSpPr txBox="1"/>
          <p:nvPr/>
        </p:nvSpPr>
        <p:spPr>
          <a:xfrm>
            <a:off x="1512903" y="3870572"/>
            <a:ext cx="10038038" cy="271554"/>
          </a:xfrm>
          <a:prstGeom prst="rect">
            <a:avLst/>
          </a:prstGeom>
          <a:noFill/>
        </p:spPr>
        <p:txBody>
          <a:bodyPr wrap="square" lIns="0" tIns="0" rIns="0" bIns="0" rtlCol="0" anchor="ctr">
            <a:spAutoFit/>
          </a:bodyPr>
          <a:lstStyle/>
          <a:p>
            <a:pPr defTabSz="914367">
              <a:spcBef>
                <a:spcPts val="392"/>
              </a:spcBef>
            </a:pPr>
            <a:r>
              <a:rPr lang="en-US" altLang="zh-CN" sz="1765" dirty="0">
                <a:solidFill>
                  <a:srgbClr val="1A1A1A"/>
                </a:solidFill>
                <a:latin typeface="Segoe UI Semibold" panose="020B0702040204020203" pitchFamily="34" charset="0"/>
                <a:ea typeface="Microsoft YaHei" panose="020B0503020204020204" pitchFamily="34" charset="-122"/>
              </a:rPr>
              <a:t>Azure Active Directory B2C (Azure AD B2C)</a:t>
            </a:r>
            <a:endParaRPr lang="zh-CN" altLang="en-US" sz="1765" dirty="0">
              <a:solidFill>
                <a:srgbClr val="1A1A1A"/>
              </a:solidFill>
              <a:latin typeface="Segoe UI Semibold" panose="020B0702040204020203" pitchFamily="34" charset="0"/>
              <a:ea typeface="Microsoft YaHei" panose="020B0503020204020204" pitchFamily="34" charset="-122"/>
            </a:endParaRPr>
          </a:p>
        </p:txBody>
      </p:sp>
      <p:cxnSp>
        <p:nvCxnSpPr>
          <p:cNvPr id="33" name="Straight Connector 32">
            <a:extLst>
              <a:ext uri="{FF2B5EF4-FFF2-40B4-BE49-F238E27FC236}">
                <a16:creationId xmlns:a16="http://schemas.microsoft.com/office/drawing/2014/main" id="{B07817D8-46EB-4040-8D75-A0D42BDC86B0}"/>
              </a:ext>
              <a:ext uri="{C183D7F6-B498-43B3-948B-1728B52AA6E4}">
                <adec:decorative xmlns:adec="http://schemas.microsoft.com/office/drawing/2017/decorative" val="1"/>
              </a:ext>
            </a:extLst>
          </p:cNvPr>
          <p:cNvCxnSpPr>
            <a:cxnSpLocks/>
          </p:cNvCxnSpPr>
          <p:nvPr/>
        </p:nvCxnSpPr>
        <p:spPr>
          <a:xfrm>
            <a:off x="1512903" y="4444762"/>
            <a:ext cx="10038038" cy="0"/>
          </a:xfrm>
          <a:prstGeom prst="line">
            <a:avLst/>
          </a:prstGeom>
          <a:ln w="1270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手指着一个圆圈的图标">
            <a:extLst>
              <a:ext uri="{FF2B5EF4-FFF2-40B4-BE49-F238E27FC236}">
                <a16:creationId xmlns:a16="http://schemas.microsoft.com/office/drawing/2014/main" id="{23961E8A-7361-4373-8205-6233034681A8}"/>
              </a:ext>
            </a:extLst>
          </p:cNvPr>
          <p:cNvPicPr>
            <a:picLocks noChangeAspect="1"/>
          </p:cNvPicPr>
          <p:nvPr/>
        </p:nvPicPr>
        <p:blipFill>
          <a:blip r:embed="rId7"/>
          <a:stretch>
            <a:fillRect/>
          </a:stretch>
        </p:blipFill>
        <p:spPr>
          <a:xfrm>
            <a:off x="512207" y="4534005"/>
            <a:ext cx="703693" cy="700705"/>
          </a:xfrm>
          <a:prstGeom prst="rect">
            <a:avLst/>
          </a:prstGeom>
        </p:spPr>
      </p:pic>
      <p:sp>
        <p:nvSpPr>
          <p:cNvPr id="28" name="TextBox 27">
            <a:extLst>
              <a:ext uri="{FF2B5EF4-FFF2-40B4-BE49-F238E27FC236}">
                <a16:creationId xmlns:a16="http://schemas.microsoft.com/office/drawing/2014/main" id="{8C171660-4711-4E1F-8A9B-C72CA5BA0EF2}"/>
              </a:ext>
            </a:extLst>
          </p:cNvPr>
          <p:cNvSpPr txBox="1"/>
          <p:nvPr/>
        </p:nvSpPr>
        <p:spPr>
          <a:xfrm>
            <a:off x="1512903" y="4518920"/>
            <a:ext cx="10038038" cy="1216962"/>
          </a:xfrm>
          <a:prstGeom prst="rect">
            <a:avLst/>
          </a:prstGeom>
          <a:noFill/>
        </p:spPr>
        <p:txBody>
          <a:bodyPr wrap="square" lIns="0" tIns="0" rIns="0" bIns="0" rtlCol="0" anchor="ctr">
            <a:spAutoFit/>
          </a:bodyPr>
          <a:lstStyle/>
          <a:p>
            <a:pPr defTabSz="914367">
              <a:spcBef>
                <a:spcPts val="196"/>
              </a:spcBef>
            </a:pPr>
            <a:r>
              <a:rPr lang="en-US" altLang="zh-CN" sz="1765">
                <a:solidFill>
                  <a:srgbClr val="1A1A1A"/>
                </a:solidFill>
                <a:latin typeface="Segoe UI" panose="020B0502040204020203" pitchFamily="34" charset="0"/>
                <a:ea typeface="Microsoft YaHei" panose="020B0503020204020204" pitchFamily="34" charset="-122"/>
              </a:rPr>
              <a:t>Microsoft </a:t>
            </a:r>
            <a:r>
              <a:rPr lang="zh-CN" altLang="en-US" sz="1765">
                <a:solidFill>
                  <a:srgbClr val="1A1A1A"/>
                </a:solidFill>
                <a:latin typeface="Segoe UI" panose="020B0502040204020203" pitchFamily="34" charset="0"/>
                <a:ea typeface="Microsoft YaHei" panose="020B0503020204020204" pitchFamily="34" charset="-122"/>
              </a:rPr>
              <a:t>身份</a:t>
            </a:r>
            <a:r>
              <a:rPr lang="zh-CN" altLang="en-US" sz="1765" dirty="0">
                <a:solidFill>
                  <a:srgbClr val="1A1A1A"/>
                </a:solidFill>
                <a:latin typeface="Segoe UI" panose="020B0502040204020203" pitchFamily="34" charset="0"/>
                <a:ea typeface="Microsoft YaHei" panose="020B0503020204020204" pitchFamily="34" charset="-122"/>
              </a:rPr>
              <a:t>平台支持以下身份拓扑：</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消费者</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a:t>
            </a: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企业到</a:t>
            </a:r>
            <a:r>
              <a:rPr lang="zh-CN" altLang="en-US" sz="1372">
                <a:solidFill>
                  <a:srgbClr val="1A1A1A"/>
                </a:solidFill>
                <a:latin typeface="Segoe UI" panose="020B0502040204020203" pitchFamily="34" charset="0"/>
                <a:ea typeface="Microsoft YaHei" panose="020B0503020204020204" pitchFamily="34" charset="-122"/>
              </a:rPr>
              <a:t>企业 </a:t>
            </a:r>
            <a:r>
              <a:rPr lang="en-US" altLang="zh-CN" sz="1372">
                <a:solidFill>
                  <a:srgbClr val="1A1A1A"/>
                </a:solidFill>
                <a:latin typeface="Segoe UI" panose="020B0502040204020203" pitchFamily="34" charset="0"/>
                <a:ea typeface="Microsoft YaHei" panose="020B0503020204020204" pitchFamily="34" charset="-122"/>
              </a:rPr>
              <a:t>(B2B)</a:t>
            </a:r>
            <a:endParaRPr lang="zh-CN" altLang="en-US" sz="1372" dirty="0">
              <a:solidFill>
                <a:srgbClr val="1A1A1A"/>
              </a:solidFill>
              <a:latin typeface="Segoe UI" panose="020B0502040204020203" pitchFamily="34" charset="0"/>
              <a:ea typeface="Microsoft YaHei" panose="020B0503020204020204" pitchFamily="34" charset="-122"/>
            </a:endParaRPr>
          </a:p>
          <a:p>
            <a:pPr defTabSz="914367">
              <a:spcBef>
                <a:spcPts val="196"/>
              </a:spcBef>
            </a:pPr>
            <a:r>
              <a:rPr lang="zh-CN" altLang="en-US" sz="1372" dirty="0">
                <a:solidFill>
                  <a:srgbClr val="1A1A1A"/>
                </a:solidFill>
                <a:latin typeface="Segoe UI" panose="020B0502040204020203" pitchFamily="34" charset="0"/>
                <a:ea typeface="Microsoft YaHei" panose="020B0503020204020204" pitchFamily="34" charset="-122"/>
              </a:rPr>
              <a:t>企业到</a:t>
            </a:r>
            <a:r>
              <a:rPr lang="zh-CN" altLang="en-US" sz="1372">
                <a:solidFill>
                  <a:srgbClr val="1A1A1A"/>
                </a:solidFill>
                <a:latin typeface="Segoe UI" panose="020B0502040204020203" pitchFamily="34" charset="0"/>
                <a:ea typeface="Microsoft YaHei" panose="020B0503020204020204" pitchFamily="34" charset="-122"/>
              </a:rPr>
              <a:t>客户 </a:t>
            </a:r>
            <a:r>
              <a:rPr lang="en-US" altLang="zh-CN" sz="1372">
                <a:solidFill>
                  <a:srgbClr val="1A1A1A"/>
                </a:solidFill>
                <a:latin typeface="Segoe UI" panose="020B0502040204020203" pitchFamily="34" charset="0"/>
                <a:ea typeface="Microsoft YaHei" panose="020B0503020204020204" pitchFamily="34" charset="-122"/>
              </a:rPr>
              <a:t>(B2C)</a:t>
            </a:r>
            <a:endParaRPr lang="zh-CN" altLang="en-US" sz="1372" dirty="0">
              <a:solidFill>
                <a:srgbClr val="1A1A1A"/>
              </a:soli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身份中的令牌类型</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6333691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a:xfrm>
            <a:off x="455995" y="227279"/>
            <a:ext cx="11306469" cy="403079"/>
          </a:xfrm>
        </p:spPr>
        <p:txBody>
          <a:bodyPr/>
          <a:lstStyle/>
          <a:p>
            <a:r>
              <a:rPr lang="en-US" altLang="zh-CN" b="1" dirty="0">
                <a:latin typeface="Segoe UI Semibold" panose="020B0702040204020203" pitchFamily="34" charset="0"/>
                <a:ea typeface="Microsoft YaHei" panose="020B0503020204020204" pitchFamily="34" charset="-122"/>
              </a:rPr>
              <a:t>OpenID Connect </a:t>
            </a:r>
            <a:r>
              <a:rPr lang="zh-CN" altLang="en-US" b="1" dirty="0">
                <a:latin typeface="Segoe UI Semibold" panose="020B0702040204020203" pitchFamily="34" charset="0"/>
                <a:ea typeface="Microsoft YaHei" panose="020B0503020204020204" pitchFamily="34" charset="-122"/>
              </a:rPr>
              <a:t>和 </a:t>
            </a:r>
            <a:r>
              <a:rPr lang="en-US" altLang="zh-CN" b="1" dirty="0">
                <a:latin typeface="Segoe UI Semibold" panose="020B0702040204020203" pitchFamily="34" charset="0"/>
                <a:ea typeface="Microsoft YaHei" panose="020B0503020204020204" pitchFamily="34" charset="-122"/>
              </a:rPr>
              <a:t>ID </a:t>
            </a:r>
            <a:r>
              <a:rPr lang="zh-CN" altLang="en-US" b="1" dirty="0">
                <a:latin typeface="Segoe UI Semibold" panose="020B0702040204020203" pitchFamily="34" charset="0"/>
                <a:ea typeface="Microsoft YaHei" panose="020B0503020204020204" pitchFamily="34" charset="-122"/>
              </a:rPr>
              <a:t>令牌</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1592694" y="1054238"/>
            <a:ext cx="10282625" cy="4339329"/>
          </a:xfrm>
        </p:spPr>
        <p:txBody>
          <a:bodyPr/>
          <a:lstStyle/>
          <a:p>
            <a:r>
              <a:rPr lang="en-US" altLang="zh-CN" b="1" dirty="0">
                <a:latin typeface="Segoe UI Semibold" panose="020B0702040204020203" pitchFamily="34" charset="0"/>
                <a:ea typeface="Microsoft YaHei" panose="020B0503020204020204" pitchFamily="34" charset="-122"/>
              </a:rPr>
              <a:t>Open ID Connect </a:t>
            </a:r>
            <a:r>
              <a:rPr lang="zh-CN" altLang="en-US" b="1" dirty="0">
                <a:latin typeface="Segoe UI Semibold" panose="020B0702040204020203" pitchFamily="34" charset="0"/>
                <a:ea typeface="Microsoft YaHei" panose="020B0503020204020204" pitchFamily="34" charset="-122"/>
              </a:rPr>
              <a:t>扩展了 </a:t>
            </a:r>
            <a:r>
              <a:rPr lang="en-US" altLang="zh-CN" b="1" dirty="0">
                <a:latin typeface="Segoe UI Semibold" panose="020B0702040204020203" pitchFamily="34" charset="0"/>
                <a:ea typeface="Microsoft YaHei" panose="020B0503020204020204" pitchFamily="34" charset="-122"/>
              </a:rPr>
              <a:t>OAuth 2.0</a:t>
            </a:r>
          </a:p>
          <a:p>
            <a:r>
              <a:rPr lang="zh-CN" altLang="en-US" dirty="0">
                <a:latin typeface="Segoe UI" panose="020B0502040204020203" pitchFamily="34" charset="0"/>
                <a:ea typeface="Microsoft YaHei" panose="020B0503020204020204" pitchFamily="34" charset="-122"/>
              </a:rPr>
              <a:t>使用 </a:t>
            </a:r>
            <a:r>
              <a:rPr lang="en-US" altLang="zh-CN" dirty="0">
                <a:latin typeface="Segoe UI" panose="020B0502040204020203" pitchFamily="34" charset="0"/>
                <a:ea typeface="Microsoft YaHei" panose="020B0503020204020204" pitchFamily="34" charset="-122"/>
              </a:rPr>
              <a:t>OAuth 2.0</a:t>
            </a:r>
            <a:r>
              <a:rPr lang="zh-CN" altLang="en-US" i="1" dirty="0">
                <a:latin typeface="Segoe UI" panose="020B0502040204020203" pitchFamily="34" charset="0"/>
                <a:ea typeface="Microsoft YaHei" panose="020B0503020204020204" pitchFamily="34" charset="-122"/>
              </a:rPr>
              <a:t> 的授权</a:t>
            </a:r>
            <a:r>
              <a:rPr lang="zh-CN" altLang="en-US" dirty="0">
                <a:latin typeface="Segoe UI" panose="020B0502040204020203" pitchFamily="34" charset="0"/>
                <a:ea typeface="Microsoft YaHei" panose="020B0503020204020204" pitchFamily="34" charset="-122"/>
              </a:rPr>
              <a:t>协议作为</a:t>
            </a:r>
            <a:r>
              <a:rPr lang="zh-CN" altLang="en-US" i="1" dirty="0">
                <a:latin typeface="Segoe UI" panose="020B0502040204020203" pitchFamily="34" charset="0"/>
                <a:ea typeface="Microsoft YaHei" panose="020B0503020204020204" pitchFamily="34" charset="-122"/>
              </a:rPr>
              <a:t>身份验证</a:t>
            </a:r>
            <a:r>
              <a:rPr lang="zh-CN" altLang="en-US" dirty="0">
                <a:latin typeface="Segoe UI" panose="020B0502040204020203" pitchFamily="34" charset="0"/>
                <a:ea typeface="Microsoft YaHei" panose="020B0503020204020204" pitchFamily="34" charset="-122"/>
              </a:rPr>
              <a:t>协议</a:t>
            </a:r>
          </a:p>
          <a:p>
            <a:endParaRPr lang="zh-CN" altLang="en-US" b="1"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帮助开发人员使用 </a:t>
            </a:r>
            <a:r>
              <a:rPr lang="en-US" altLang="zh-CN" b="1" dirty="0">
                <a:latin typeface="Segoe UI Semibold" panose="020B0702040204020203" pitchFamily="34" charset="0"/>
                <a:ea typeface="Microsoft YaHei" panose="020B0503020204020204" pitchFamily="34" charset="-122"/>
              </a:rPr>
              <a:t>OAuth </a:t>
            </a:r>
            <a:r>
              <a:rPr lang="zh-CN" altLang="en-US" b="1" dirty="0">
                <a:latin typeface="Segoe UI Semibold" panose="020B0702040204020203" pitchFamily="34" charset="0"/>
                <a:ea typeface="Microsoft YaHei" panose="020B0503020204020204" pitchFamily="34" charset="-122"/>
              </a:rPr>
              <a:t>实现单点登录</a:t>
            </a:r>
          </a:p>
          <a:p>
            <a:endParaRPr lang="zh-CN" altLang="en-US" b="1" dirty="0">
              <a:latin typeface="Segoe UI" panose="020B0502040204020203" pitchFamily="34" charset="0"/>
              <a:ea typeface="Microsoft YaHei" panose="020B0503020204020204" pitchFamily="34" charset="-122"/>
            </a:endParaRPr>
          </a:p>
          <a:p>
            <a:endParaRPr lang="zh-CN" altLang="en-US" b="1" dirty="0">
              <a:latin typeface="Segoe UI" panose="020B0502040204020203" pitchFamily="34" charset="0"/>
              <a:ea typeface="Microsoft YaHei" panose="020B0503020204020204" pitchFamily="34" charset="-122"/>
            </a:endParaRPr>
          </a:p>
          <a:p>
            <a:r>
              <a:rPr lang="en-US" altLang="zh-CN" b="1" dirty="0">
                <a:latin typeface="Segoe UI Semibold" panose="020B0702040204020203" pitchFamily="34" charset="0"/>
                <a:ea typeface="Microsoft YaHei" panose="020B0503020204020204" pitchFamily="34" charset="-122"/>
              </a:rPr>
              <a:t>ID </a:t>
            </a:r>
            <a:r>
              <a:rPr lang="zh-CN" altLang="en-US" b="1" dirty="0">
                <a:latin typeface="Segoe UI Semibold" panose="020B0702040204020203" pitchFamily="34" charset="0"/>
                <a:ea typeface="Microsoft YaHei" panose="020B0503020204020204" pitchFamily="34" charset="-122"/>
              </a:rPr>
              <a:t>令牌</a:t>
            </a:r>
          </a:p>
          <a:p>
            <a:r>
              <a:rPr lang="zh-CN" altLang="en-US" dirty="0">
                <a:latin typeface="Segoe UI" panose="020B0502040204020203" pitchFamily="34" charset="0"/>
                <a:ea typeface="Microsoft YaHei" panose="020B0503020204020204" pitchFamily="34" charset="-122"/>
              </a:rPr>
              <a:t>客户端可用于验证用户身份的安全令牌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包含有关用户的基本配置文件信息</a:t>
            </a: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ID </a:t>
            </a:r>
            <a:r>
              <a:rPr lang="zh-CN" altLang="en-US" dirty="0">
                <a:latin typeface="Segoe UI" panose="020B0502040204020203" pitchFamily="34" charset="0"/>
                <a:ea typeface="Microsoft YaHei" panose="020B0503020204020204" pitchFamily="34" charset="-122"/>
              </a:rPr>
              <a:t>令牌中的声明可用于用户体验、</a:t>
            </a:r>
            <a:r>
              <a:rPr lang="en-US" altLang="zh-CN" dirty="0">
                <a:latin typeface="Segoe UI" panose="020B0502040204020203" pitchFamily="34" charset="0"/>
                <a:ea typeface="Microsoft YaHei" panose="020B0503020204020204" pitchFamily="34" charset="-122"/>
              </a:rPr>
              <a:t>DB </a:t>
            </a:r>
            <a:r>
              <a:rPr lang="zh-CN" altLang="en-US" dirty="0">
                <a:latin typeface="Segoe UI" panose="020B0502040204020203" pitchFamily="34" charset="0"/>
                <a:ea typeface="Microsoft YaHei" panose="020B0503020204020204" pitchFamily="34" charset="-122"/>
              </a:rPr>
              <a:t>中的密钥以及提供对客户端应用的访问</a:t>
            </a:r>
          </a:p>
        </p:txBody>
      </p:sp>
      <p:pic>
        <p:nvPicPr>
          <p:cNvPr id="2" name="Picture 1" descr="Icon of two documents">
            <a:extLst>
              <a:ext uri="{FF2B5EF4-FFF2-40B4-BE49-F238E27FC236}">
                <a16:creationId xmlns:a16="http://schemas.microsoft.com/office/drawing/2014/main" id="{4CCD3490-90A2-4D45-AF23-E69C2B855218}"/>
              </a:ext>
            </a:extLst>
          </p:cNvPr>
          <p:cNvPicPr>
            <a:picLocks noChangeAspect="1"/>
          </p:cNvPicPr>
          <p:nvPr/>
        </p:nvPicPr>
        <p:blipFill>
          <a:blip r:embed="rId4"/>
          <a:stretch>
            <a:fillRect/>
          </a:stretch>
        </p:blipFill>
        <p:spPr>
          <a:xfrm>
            <a:off x="487550" y="907166"/>
            <a:ext cx="703693" cy="700705"/>
          </a:xfrm>
          <a:prstGeom prst="rect">
            <a:avLst/>
          </a:prstGeom>
        </p:spPr>
      </p:pic>
      <p:pic>
        <p:nvPicPr>
          <p:cNvPr id="3" name="Picture 2" descr="Icon of folder">
            <a:extLst>
              <a:ext uri="{FF2B5EF4-FFF2-40B4-BE49-F238E27FC236}">
                <a16:creationId xmlns:a16="http://schemas.microsoft.com/office/drawing/2014/main" id="{F087F0D0-30FE-413D-AD96-AE314873EBC2}"/>
              </a:ext>
            </a:extLst>
          </p:cNvPr>
          <p:cNvPicPr>
            <a:picLocks noChangeAspect="1"/>
          </p:cNvPicPr>
          <p:nvPr/>
        </p:nvPicPr>
        <p:blipFill>
          <a:blip r:embed="rId5"/>
          <a:stretch>
            <a:fillRect/>
          </a:stretch>
        </p:blipFill>
        <p:spPr>
          <a:xfrm>
            <a:off x="455995" y="1947515"/>
            <a:ext cx="703693" cy="700705"/>
          </a:xfrm>
          <a:prstGeom prst="rect">
            <a:avLst/>
          </a:prstGeom>
        </p:spPr>
      </p:pic>
      <p:pic>
        <p:nvPicPr>
          <p:cNvPr id="5" name="Picture 4" descr="Icon of hand pointing a circle">
            <a:extLst>
              <a:ext uri="{FF2B5EF4-FFF2-40B4-BE49-F238E27FC236}">
                <a16:creationId xmlns:a16="http://schemas.microsoft.com/office/drawing/2014/main" id="{66522695-B25D-495A-B9C3-F1EAF8F02855}"/>
              </a:ext>
            </a:extLst>
          </p:cNvPr>
          <p:cNvPicPr>
            <a:picLocks noChangeAspect="1"/>
          </p:cNvPicPr>
          <p:nvPr/>
        </p:nvPicPr>
        <p:blipFill>
          <a:blip r:embed="rId6"/>
          <a:stretch>
            <a:fillRect/>
          </a:stretch>
        </p:blipFill>
        <p:spPr>
          <a:xfrm>
            <a:off x="455995" y="3007828"/>
            <a:ext cx="703693" cy="700705"/>
          </a:xfrm>
          <a:prstGeom prst="rect">
            <a:avLst/>
          </a:prstGeom>
        </p:spPr>
      </p:pic>
    </p:spTree>
    <p:extLst>
      <p:ext uri="{BB962C8B-B14F-4D97-AF65-F5344CB8AC3E}">
        <p14:creationId xmlns:p14="http://schemas.microsoft.com/office/powerpoint/2010/main" val="3524424259"/>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访问令牌</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55995" y="1882552"/>
            <a:ext cx="11306469" cy="1098378"/>
          </a:xfrm>
        </p:spPr>
        <p:txBody>
          <a:bodyPr/>
          <a:lstStyle/>
          <a:p>
            <a:r>
              <a:rPr lang="en-US" altLang="zh-CN" sz="2745" b="1" dirty="0">
                <a:latin typeface="Segoe UI Semibold" panose="020B0702040204020203" pitchFamily="34" charset="0"/>
                <a:ea typeface="Microsoft YaHei" panose="020B0503020204020204" pitchFamily="34" charset="-122"/>
              </a:rPr>
              <a:t>ID </a:t>
            </a:r>
            <a:r>
              <a:rPr lang="zh-CN" altLang="en-US" sz="2745" b="1" dirty="0">
                <a:latin typeface="Segoe UI Semibold" panose="020B0702040204020203" pitchFamily="34" charset="0"/>
                <a:ea typeface="Microsoft YaHei" panose="020B0503020204020204" pitchFamily="34" charset="-122"/>
              </a:rPr>
              <a:t>令牌</a:t>
            </a:r>
            <a:r>
              <a:rPr lang="zh-CN" altLang="en-US" sz="2745" dirty="0">
                <a:latin typeface="Segoe UI" panose="020B0502040204020203" pitchFamily="34" charset="0"/>
                <a:ea typeface="Microsoft YaHei" panose="020B0503020204020204" pitchFamily="34" charset="-122"/>
              </a:rPr>
              <a:t>用于识别用户</a:t>
            </a:r>
          </a:p>
          <a:p>
            <a:endParaRPr lang="zh-CN" altLang="en-US" sz="2745" dirty="0">
              <a:latin typeface="Segoe UI" panose="020B0502040204020203" pitchFamily="34" charset="0"/>
              <a:ea typeface="Microsoft YaHei" panose="020B0503020204020204" pitchFamily="34" charset="-122"/>
            </a:endParaRPr>
          </a:p>
          <a:p>
            <a:r>
              <a:rPr lang="zh-CN" altLang="en-US" sz="2745" b="1" dirty="0">
                <a:latin typeface="Segoe UI Semibold" panose="020B0702040204020203" pitchFamily="34" charset="0"/>
                <a:ea typeface="Microsoft YaHei" panose="020B0503020204020204" pitchFamily="34" charset="-122"/>
              </a:rPr>
              <a:t>访问令牌</a:t>
            </a:r>
            <a:r>
              <a:rPr lang="zh-CN" altLang="en-US" sz="2745" dirty="0">
                <a:latin typeface="Segoe UI" panose="020B0502040204020203" pitchFamily="34" charset="0"/>
                <a:ea typeface="Microsoft YaHei" panose="020B0503020204020204" pitchFamily="34" charset="-122"/>
              </a:rPr>
              <a:t>用来代表用户授权对应用的 </a:t>
            </a:r>
            <a:r>
              <a:rPr lang="en-US" altLang="zh-CN" sz="2745" dirty="0">
                <a:latin typeface="Segoe UI" panose="020B0502040204020203" pitchFamily="34" charset="0"/>
                <a:ea typeface="Microsoft YaHei" panose="020B0503020204020204" pitchFamily="34" charset="-122"/>
              </a:rPr>
              <a:t>API </a:t>
            </a:r>
            <a:r>
              <a:rPr lang="zh-CN" altLang="en-US" sz="2745" dirty="0">
                <a:latin typeface="Segoe UI" panose="020B0502040204020203" pitchFamily="34" charset="0"/>
                <a:ea typeface="Microsoft YaHei" panose="020B0503020204020204" pitchFamily="34" charset="-122"/>
              </a:rPr>
              <a:t>进行一系列的操作</a:t>
            </a:r>
          </a:p>
        </p:txBody>
      </p:sp>
    </p:spTree>
    <p:extLst>
      <p:ext uri="{BB962C8B-B14F-4D97-AF65-F5344CB8AC3E}">
        <p14:creationId xmlns:p14="http://schemas.microsoft.com/office/powerpoint/2010/main" val="3344831271"/>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用户访问令牌和应用访问令牌之间的区别</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55995" y="1559099"/>
            <a:ext cx="11306469" cy="2112084"/>
          </a:xfrm>
        </p:spPr>
        <p:txBody>
          <a:bodyPr/>
          <a:lstStyle/>
          <a:p>
            <a:r>
              <a:rPr lang="zh-CN" altLang="en-US" dirty="0">
                <a:latin typeface="Segoe UI" panose="020B0502040204020203" pitchFamily="34" charset="0"/>
                <a:ea typeface="Microsoft YaHei" panose="020B0503020204020204" pitchFamily="34" charset="-122"/>
              </a:rPr>
              <a:t>应用可以</a:t>
            </a:r>
            <a:r>
              <a:rPr lang="zh-CN" altLang="en-US">
                <a:latin typeface="Segoe UI" panose="020B0502040204020203" pitchFamily="34" charset="0"/>
                <a:ea typeface="Microsoft YaHei" panose="020B0503020204020204" pitchFamily="34" charset="-122"/>
              </a:rPr>
              <a:t>代表用户</a:t>
            </a:r>
            <a:r>
              <a:rPr lang="en-US" altLang="zh-CN">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	直接接收来自</a:t>
            </a:r>
          </a:p>
          <a:p>
            <a:r>
              <a:rPr lang="zh-CN" altLang="en-US">
                <a:latin typeface="Segoe UI" panose="020B0502040204020203" pitchFamily="34" charset="0"/>
                <a:ea typeface="Microsoft YaHei" panose="020B0503020204020204" pitchFamily="34" charset="-122"/>
              </a:rPr>
              <a:t>	</a:t>
            </a:r>
            <a:r>
              <a:rPr lang="en-US" altLang="zh-CN">
                <a:latin typeface="Segoe UI" panose="020B0502040204020203" pitchFamily="34" charset="0"/>
                <a:ea typeface="Microsoft YaHei" panose="020B0503020204020204" pitchFamily="34" charset="-122"/>
              </a:rPr>
              <a:t>…</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（例如：守护进程或服务应用）的令牌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仅应用令牌表示请求来自于一个应用，没有用户的支持</a:t>
            </a:r>
          </a:p>
        </p:txBody>
      </p:sp>
    </p:spTree>
    <p:extLst>
      <p:ext uri="{BB962C8B-B14F-4D97-AF65-F5344CB8AC3E}">
        <p14:creationId xmlns:p14="http://schemas.microsoft.com/office/powerpoint/2010/main" val="2194940375"/>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注册应用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2032112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388640"/>
            <a:ext cx="11018520" cy="430826"/>
          </a:xfrm>
        </p:spPr>
        <p:txBody>
          <a:bodyPr/>
          <a:lstStyle/>
          <a:p>
            <a:r>
              <a:rPr lang="zh-CN" altLang="en-US" b="1" dirty="0">
                <a:latin typeface="Segoe UI Semibold" panose="020B0702040204020203" pitchFamily="34" charset="0"/>
                <a:ea typeface="Microsoft YaHei" panose="020B0503020204020204" pitchFamily="34" charset="-122"/>
              </a:rPr>
              <a:t>注册应用</a:t>
            </a:r>
          </a:p>
        </p:txBody>
      </p:sp>
      <p:sp>
        <p:nvSpPr>
          <p:cNvPr id="5" name="TextBox 4">
            <a:extLst>
              <a:ext uri="{FF2B5EF4-FFF2-40B4-BE49-F238E27FC236}">
                <a16:creationId xmlns:a16="http://schemas.microsoft.com/office/drawing/2014/main" id="{19121FAA-F7CB-4300-987A-5F89D9F6B7E6}"/>
              </a:ext>
              <a:ext uri="{C183D7F6-B498-43B3-948B-1728B52AA6E4}">
                <adec:decorative xmlns:adec="http://schemas.microsoft.com/office/drawing/2017/decorative" val="1"/>
              </a:ext>
            </a:extLst>
          </p:cNvPr>
          <p:cNvSpPr txBox="1"/>
          <p:nvPr/>
        </p:nvSpPr>
        <p:spPr>
          <a:xfrm>
            <a:off x="568048" y="1124706"/>
            <a:ext cx="5495901" cy="473735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注册字段：</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应用名称</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支持的帐户类型</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重定向 </a:t>
            </a:r>
            <a:r>
              <a:rPr lang="en-US" altLang="zh-CN"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URI</a:t>
            </a: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（可选）</a:t>
            </a:r>
          </a:p>
          <a:p>
            <a:pPr defTabSz="932563">
              <a:spcBef>
                <a:spcPts val="2353"/>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应用清单：</a:t>
            </a:r>
          </a:p>
          <a:p>
            <a:pPr defTabSz="932563">
              <a:spcBef>
                <a:spcPts val="784"/>
              </a:spcBef>
              <a:buSzPct val="90000"/>
            </a:pPr>
            <a:r>
              <a:rPr lang="zh-CN" altLang="en-US" sz="1961" b="1" dirty="0">
                <a:solidFill>
                  <a:srgbClr val="1A1A1A"/>
                </a:solidFill>
                <a:latin typeface="Segoe UI Semibold" panose="020B0702040204020203" pitchFamily="34" charset="0"/>
                <a:ea typeface="Microsoft YaHei" panose="020B0503020204020204" pitchFamily="34" charset="-122"/>
              </a:rPr>
              <a:t>应用注册 </a:t>
            </a:r>
            <a:r>
              <a:rPr lang="en-US" altLang="zh-CN" sz="1961" b="1" dirty="0">
                <a:solidFill>
                  <a:srgbClr val="1A1A1A"/>
                </a:solidFill>
                <a:latin typeface="Segoe UI Semibold" panose="020B0702040204020203" pitchFamily="34" charset="0"/>
                <a:ea typeface="Microsoft YaHei" panose="020B0503020204020204" pitchFamily="34" charset="-122"/>
              </a:rPr>
              <a:t>&gt; </a:t>
            </a:r>
            <a:r>
              <a:rPr lang="zh-CN" altLang="en-US" sz="1961" b="1" dirty="0">
                <a:solidFill>
                  <a:srgbClr val="1A1A1A"/>
                </a:solidFill>
                <a:latin typeface="Segoe UI Semibold" panose="020B0702040204020203" pitchFamily="34" charset="0"/>
                <a:ea typeface="Microsoft YaHei" panose="020B0503020204020204" pitchFamily="34" charset="-122"/>
              </a:rPr>
              <a:t>清单</a:t>
            </a:r>
          </a:p>
        </p:txBody>
      </p:sp>
      <p:sp>
        <p:nvSpPr>
          <p:cNvPr id="7" name="TextBox 6">
            <a:extLst>
              <a:ext uri="{FF2B5EF4-FFF2-40B4-BE49-F238E27FC236}">
                <a16:creationId xmlns:a16="http://schemas.microsoft.com/office/drawing/2014/main" id="{C2EDD7D1-8DDC-467A-BF68-0B196E48CBD3}"/>
              </a:ext>
              <a:ext uri="{C183D7F6-B498-43B3-948B-1728B52AA6E4}">
                <adec:decorative xmlns:adec="http://schemas.microsoft.com/office/drawing/2017/decorative" val="1"/>
              </a:ext>
            </a:extLst>
          </p:cNvPr>
          <p:cNvSpPr txBox="1"/>
          <p:nvPr/>
        </p:nvSpPr>
        <p:spPr>
          <a:xfrm>
            <a:off x="6215671" y="1124706"/>
            <a:ext cx="5408283" cy="4737356"/>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6" name="Picture 7" descr="包括注册申请图像的图片。">
            <a:extLst>
              <a:ext uri="{FF2B5EF4-FFF2-40B4-BE49-F238E27FC236}">
                <a16:creationId xmlns:a16="http://schemas.microsoft.com/office/drawing/2014/main" id="{20C26C2B-D1D4-42DB-8056-F6D630EAF37D}"/>
              </a:ext>
            </a:extLst>
          </p:cNvPr>
          <p:cNvPicPr>
            <a:picLocks noChangeAspect="1"/>
          </p:cNvPicPr>
          <p:nvPr/>
        </p:nvPicPr>
        <p:blipFill>
          <a:blip r:embed="rId3"/>
          <a:stretch>
            <a:fillRect/>
          </a:stretch>
        </p:blipFill>
        <p:spPr>
          <a:xfrm>
            <a:off x="6517839" y="1292133"/>
            <a:ext cx="4862268" cy="4050694"/>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86078-9024-4C75-8E26-FA23A451FA99}"/>
              </a:ext>
            </a:extLst>
          </p:cNvPr>
          <p:cNvSpPr>
            <a:spLocks noGrp="1"/>
          </p:cNvSpPr>
          <p:nvPr>
            <p:ph type="title"/>
          </p:nvPr>
        </p:nvSpPr>
        <p:spPr>
          <a:xfrm>
            <a:off x="448050" y="3067028"/>
            <a:ext cx="10527689" cy="724044"/>
          </a:xfrm>
        </p:spPr>
        <p:txBody>
          <a:bodyPr/>
          <a:lstStyle/>
          <a:p>
            <a:r>
              <a:rPr lang="zh-CN" altLang="en-US" sz="4705" b="1" spc="0" dirty="0">
                <a:solidFill>
                  <a:schemeClr val="tx1"/>
                </a:solidFill>
                <a:latin typeface="Segoe UI Semibold" panose="020B0702040204020203" pitchFamily="34" charset="0"/>
                <a:ea typeface="Microsoft YaHei" panose="020B0503020204020204" pitchFamily="34" charset="-122"/>
              </a:rPr>
              <a:t>实施 </a:t>
            </a:r>
            <a:r>
              <a:rPr lang="en-US" altLang="zh-CN" sz="4705" b="1" spc="0" dirty="0">
                <a:solidFill>
                  <a:schemeClr val="tx1"/>
                </a:solidFill>
                <a:latin typeface="Segoe UI Semibold" panose="020B0702040204020203" pitchFamily="34" charset="0"/>
                <a:ea typeface="Microsoft YaHei" panose="020B0503020204020204" pitchFamily="34" charset="-122"/>
              </a:rPr>
              <a:t>Microsoft </a:t>
            </a:r>
            <a:r>
              <a:rPr lang="zh-CN" altLang="en-US" sz="4705" b="1" spc="0" dirty="0">
                <a:solidFill>
                  <a:schemeClr val="tx1"/>
                </a:solidFill>
                <a:latin typeface="Segoe UI Semibold" panose="020B0702040204020203" pitchFamily="34" charset="0"/>
                <a:ea typeface="Microsoft YaHei" panose="020B0503020204020204" pitchFamily="34" charset="-122"/>
              </a:rPr>
              <a:t>身份（第 </a:t>
            </a:r>
            <a:r>
              <a:rPr lang="en-US" altLang="zh-CN" sz="4705" b="1" spc="0" dirty="0">
                <a:solidFill>
                  <a:schemeClr val="tx1"/>
                </a:solidFill>
                <a:latin typeface="Segoe UI Semibold" panose="020B0702040204020203" pitchFamily="34" charset="0"/>
                <a:ea typeface="Microsoft YaHei" panose="020B0503020204020204" pitchFamily="34" charset="-122"/>
              </a:rPr>
              <a:t>1 </a:t>
            </a:r>
            <a:r>
              <a:rPr lang="zh-CN" altLang="en-US" sz="4705" b="1" spc="0" dirty="0">
                <a:solidFill>
                  <a:schemeClr val="tx1"/>
                </a:solidFill>
                <a:latin typeface="Segoe UI Semibold" panose="020B0702040204020203" pitchFamily="34" charset="0"/>
                <a:ea typeface="Microsoft YaHei" panose="020B0503020204020204" pitchFamily="34" charset="-122"/>
              </a:rPr>
              <a:t>段，共 </a:t>
            </a:r>
            <a:r>
              <a:rPr lang="en-US" altLang="zh-CN" sz="4705" b="1" spc="0" dirty="0">
                <a:solidFill>
                  <a:schemeClr val="tx1"/>
                </a:solidFill>
                <a:latin typeface="Segoe UI Semibold" panose="020B0702040204020203" pitchFamily="34" charset="0"/>
                <a:ea typeface="Microsoft YaHei" panose="020B0503020204020204" pitchFamily="34" charset="-122"/>
              </a:rPr>
              <a:t>2 </a:t>
            </a:r>
            <a:r>
              <a:rPr lang="zh-CN" altLang="en-US" sz="4705" b="1" spc="0" dirty="0">
                <a:solidFill>
                  <a:schemeClr val="tx1"/>
                </a:solidFill>
                <a:latin typeface="Segoe UI Semibold" panose="020B0702040204020203" pitchFamily="34" charset="0"/>
                <a:ea typeface="Microsoft YaHei" panose="020B0503020204020204" pitchFamily="34" charset="-122"/>
              </a:rPr>
              <a:t>段）</a:t>
            </a:r>
            <a:endParaRPr lang="zh-CN" altLang="en-US" sz="4800" b="1" dirty="0">
              <a:solidFill>
                <a:schemeClr val="tx1"/>
              </a:solidFill>
              <a:latin typeface="Segoe UI Semibold" panose="020B0702040204020203" pitchFamily="34" charset="0"/>
              <a:ea typeface="Microsoft YaHei" panose="020B0503020204020204" pitchFamily="34" charset="-122"/>
            </a:endParaRPr>
          </a:p>
        </p:txBody>
      </p:sp>
      <p:sp>
        <p:nvSpPr>
          <p:cNvPr id="3" name="TextBox 2">
            <a:extLst>
              <a:ext uri="{FF2B5EF4-FFF2-40B4-BE49-F238E27FC236}">
                <a16:creationId xmlns:a16="http://schemas.microsoft.com/office/drawing/2014/main" id="{11CE018D-24E6-4E75-BD40-DF25AEAB31C1}"/>
              </a:ext>
            </a:extLst>
          </p:cNvPr>
          <p:cNvSpPr txBox="1"/>
          <p:nvPr/>
        </p:nvSpPr>
        <p:spPr>
          <a:xfrm>
            <a:off x="776174" y="4083598"/>
            <a:ext cx="7796588" cy="1206905"/>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Microsoft </a:t>
            </a:r>
            <a:r>
              <a:rPr lang="zh-CN" altLang="en-US" sz="1961">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身份</a:t>
            </a: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验证入门</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实施身份验证</a:t>
            </a:r>
          </a:p>
          <a:p>
            <a:pPr marL="336145" indent="-336145" defTabSz="914367">
              <a:buFont typeface="Arial" panose="020B0604020202020204" pitchFamily="34" charset="0"/>
              <a:buChar char="•"/>
            </a:pPr>
            <a:r>
              <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rPr>
              <a:t>权限和同意框架</a:t>
            </a:r>
          </a:p>
          <a:p>
            <a:pPr defTabSz="914367"/>
            <a:endParaRPr lang="zh-CN" altLang="en-US" sz="1961" dirty="0">
              <a:gradFill>
                <a:gsLst>
                  <a:gs pos="2917">
                    <a:srgbClr val="FFFFFF"/>
                  </a:gs>
                  <a:gs pos="30000">
                    <a:srgbClr val="FFFFFF"/>
                  </a:gs>
                </a:gsLst>
                <a:lin ang="5400000" scaled="0"/>
              </a:gradFill>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126616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202795"/>
            <a:ext cx="11018520" cy="430826"/>
          </a:xfrm>
        </p:spPr>
        <p:txBody>
          <a:bodyPr/>
          <a:lstStyle/>
          <a:p>
            <a:r>
              <a:rPr lang="zh-CN" altLang="en-US" b="1" dirty="0">
                <a:latin typeface="Segoe UI Semibold" panose="020B0702040204020203" pitchFamily="34" charset="0"/>
                <a:ea typeface="Microsoft YaHei" panose="020B0503020204020204" pitchFamily="34" charset="-122"/>
              </a:rPr>
              <a:t>应用模型概述</a:t>
            </a:r>
          </a:p>
        </p:txBody>
      </p:sp>
      <p:sp>
        <p:nvSpPr>
          <p:cNvPr id="6" name="TextBox 5">
            <a:extLst>
              <a:ext uri="{FF2B5EF4-FFF2-40B4-BE49-F238E27FC236}">
                <a16:creationId xmlns:a16="http://schemas.microsoft.com/office/drawing/2014/main" id="{AE285364-DEFC-40EF-990C-A29AB3F2A1A4}"/>
              </a:ext>
              <a:ext uri="{C183D7F6-B498-43B3-948B-1728B52AA6E4}">
                <adec:decorative xmlns:adec="http://schemas.microsoft.com/office/drawing/2017/decorative" val="1"/>
              </a:ext>
            </a:extLst>
          </p:cNvPr>
          <p:cNvSpPr txBox="1"/>
          <p:nvPr/>
        </p:nvSpPr>
        <p:spPr>
          <a:xfrm>
            <a:off x="588264" y="960721"/>
            <a:ext cx="5233184" cy="4379096"/>
          </a:xfrm>
          <a:prstGeom prst="rect">
            <a:avLst/>
          </a:prstGeom>
          <a:solidFill>
            <a:schemeClr val="bg1">
              <a:lumMod val="95000"/>
            </a:schemeClr>
          </a:solidFill>
          <a:ln>
            <a:noFill/>
          </a:ln>
        </p:spPr>
        <p:txBody>
          <a:bodyPr wrap="square" lIns="179285" tIns="134464" rIns="179285" bIns="134464" rtlCol="0" anchor="t">
            <a:noAutofit/>
          </a:bodyPr>
          <a:lstStyle/>
          <a:p>
            <a:pPr defTabSz="932563">
              <a:spcBef>
                <a:spcPts val="784"/>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应用对象：</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存储在清单中的应用属性</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cs typeface="Segoe UI Semilight" panose="020B0402040204020203" pitchFamily="34" charset="0"/>
              </a:rPr>
              <a:t>定义所需的应用权限</a:t>
            </a:r>
          </a:p>
          <a:p>
            <a:pPr defTabSz="932563">
              <a:spcBef>
                <a:spcPts val="1765"/>
              </a:spcBef>
              <a:buSzPct val="90000"/>
            </a:pPr>
            <a:r>
              <a:rPr lang="zh-CN" altLang="en-US" sz="2353" b="1" dirty="0">
                <a:solidFill>
                  <a:srgbClr val="1A1A1A"/>
                </a:solidFill>
                <a:latin typeface="Segoe UI Semibold" panose="020B0702040204020203" pitchFamily="34" charset="0"/>
                <a:ea typeface="Microsoft YaHei" panose="020B0503020204020204" pitchFamily="34" charset="-122"/>
                <a:cs typeface="Segoe UI Semilight" panose="020B0402040204020203" pitchFamily="34" charset="0"/>
              </a:rPr>
              <a:t>服务主体对象：</a:t>
            </a:r>
          </a:p>
          <a:p>
            <a:pPr defTabSz="932563">
              <a:spcBef>
                <a:spcPts val="784"/>
              </a:spcBef>
              <a:buSzPct val="90000"/>
            </a:pPr>
            <a:r>
              <a:rPr lang="zh-CN" altLang="en-US" sz="1961" dirty="0">
                <a:solidFill>
                  <a:srgbClr val="1A1A1A"/>
                </a:solidFill>
                <a:latin typeface="Segoe UI" panose="020B0502040204020203" pitchFamily="34" charset="0"/>
                <a:ea typeface="Microsoft YaHei" panose="020B0503020204020204" pitchFamily="34" charset="-122"/>
              </a:rPr>
              <a:t>用于在非主租户中定义应用权限的应用对象副本</a:t>
            </a:r>
          </a:p>
        </p:txBody>
      </p:sp>
      <p:sp>
        <p:nvSpPr>
          <p:cNvPr id="10" name="TextBox 9">
            <a:extLst>
              <a:ext uri="{FF2B5EF4-FFF2-40B4-BE49-F238E27FC236}">
                <a16:creationId xmlns:a16="http://schemas.microsoft.com/office/drawing/2014/main" id="{CB6844A4-3EE2-4F32-B07C-5F3E9954B8FE}"/>
              </a:ext>
              <a:ext uri="{C183D7F6-B498-43B3-948B-1728B52AA6E4}">
                <adec:decorative xmlns:adec="http://schemas.microsoft.com/office/drawing/2017/decorative" val="1"/>
              </a:ext>
            </a:extLst>
          </p:cNvPr>
          <p:cNvSpPr txBox="1"/>
          <p:nvPr/>
        </p:nvSpPr>
        <p:spPr>
          <a:xfrm>
            <a:off x="6215671" y="960721"/>
            <a:ext cx="5455143" cy="4316274"/>
          </a:xfrm>
          <a:prstGeom prst="rect">
            <a:avLst/>
          </a:prstGeom>
          <a:noFill/>
          <a:ln w="19050">
            <a:solidFill>
              <a:schemeClr val="accent1"/>
            </a:solidFill>
          </a:ln>
        </p:spPr>
        <p:txBody>
          <a:bodyPr wrap="square" lIns="179285" tIns="44821" rIns="179285" bIns="44821" rtlCol="0" anchor="t">
            <a:noAutofit/>
          </a:bodyPr>
          <a:lstStyle>
            <a:defPPr>
              <a:defRPr lang="en-US"/>
            </a:defPPr>
            <a:lvl1pPr lvl="0">
              <a:spcBef>
                <a:spcPts val="200"/>
              </a:spcBef>
              <a:defRPr sz="2000">
                <a:gradFill>
                  <a:gsLst>
                    <a:gs pos="2917">
                      <a:srgbClr val="1A1A1A"/>
                    </a:gs>
                    <a:gs pos="30000">
                      <a:srgbClr val="1A1A1A"/>
                    </a:gs>
                  </a:gsLst>
                  <a:lin ang="5400000" scaled="0"/>
                </a:gradFill>
              </a:defRPr>
            </a:lvl1pPr>
          </a:lstStyle>
          <a:p>
            <a:pPr defTabSz="914367">
              <a:spcBef>
                <a:spcPts val="196"/>
              </a:spcBef>
            </a:pPr>
            <a:endParaRPr lang="en-US" sz="1961">
              <a:ln w="19050">
                <a:solidFill>
                  <a:srgbClr val="1A1A1A"/>
                </a:solidFill>
              </a:ln>
              <a:latin typeface="Segoe UI" panose="020B0502040204020203" pitchFamily="34" charset="0"/>
              <a:ea typeface="Microsoft YaHei" panose="020B0503020204020204" pitchFamily="34" charset="-122"/>
            </a:endParaRPr>
          </a:p>
        </p:txBody>
      </p:sp>
      <p:pic>
        <p:nvPicPr>
          <p:cNvPr id="4" name="Picture 3" descr="考虑一个名为 HR 应用的多租户应用的示例场景。此示例场景中有三个 Azure AD 租户：&#10;&#10;- Adatum - 开发 HR 应用的公司所使用的租户&#10;&#10;- Contoso - Contoso 组织使用的租户，它是 HR 应用的消费者。&#10;&#10;- Fabrikam - Fabrikam 组织使用的租户，该组织也使用 HR 应用&#10;">
            <a:extLst>
              <a:ext uri="{FF2B5EF4-FFF2-40B4-BE49-F238E27FC236}">
                <a16:creationId xmlns:a16="http://schemas.microsoft.com/office/drawing/2014/main" id="{13024429-84ED-4E05-A517-1380F59C1E78}"/>
              </a:ext>
            </a:extLst>
          </p:cNvPr>
          <p:cNvPicPr/>
          <p:nvPr/>
        </p:nvPicPr>
        <p:blipFill>
          <a:blip r:embed="rId3"/>
          <a:stretch>
            <a:fillRect/>
          </a:stretch>
        </p:blipFill>
        <p:spPr>
          <a:xfrm>
            <a:off x="6373901" y="1739292"/>
            <a:ext cx="5091825" cy="3180214"/>
          </a:xfrm>
          <a:prstGeom prst="rect">
            <a:avLst/>
          </a:prstGeom>
        </p:spPr>
      </p:pic>
    </p:spTree>
    <p:extLst>
      <p:ext uri="{BB962C8B-B14F-4D97-AF65-F5344CB8AC3E}">
        <p14:creationId xmlns:p14="http://schemas.microsoft.com/office/powerpoint/2010/main" val="37779384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217790"/>
            <a:ext cx="2209420" cy="422423"/>
          </a:xfrm>
        </p:spPr>
        <p:txBody>
          <a:bodyPr/>
          <a:lstStyle/>
          <a:p>
            <a:r>
              <a:rPr lang="zh-CN" altLang="en-US" b="1" dirty="0">
                <a:latin typeface="Segoe UI Semibold" panose="020B0702040204020203" pitchFamily="34" charset="0"/>
                <a:ea typeface="Microsoft YaHei" panose="020B0503020204020204" pitchFamily="34" charset="-122"/>
              </a:rPr>
              <a:t>实施身份验证</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3" y="2795375"/>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单页应用</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登录用户和</a:t>
            </a:r>
            <a:r>
              <a:rPr lang="zh-CN" altLang="en-US" sz="2745">
                <a:solidFill>
                  <a:srgbClr val="1A1A1A"/>
                </a:solidFill>
                <a:latin typeface="Segoe UI" panose="020B0502040204020203" pitchFamily="34" charset="0"/>
                <a:ea typeface="Microsoft YaHei" panose="020B0503020204020204" pitchFamily="34" charset="-122"/>
              </a:rPr>
              <a:t>调用 </a:t>
            </a:r>
            <a:r>
              <a:rPr lang="en-US" altLang="zh-CN" sz="2745">
                <a:solidFill>
                  <a:srgbClr val="1A1A1A"/>
                </a:solidFill>
                <a:latin typeface="Segoe UI" panose="020B0502040204020203" pitchFamily="34" charset="0"/>
                <a:ea typeface="Microsoft YaHei" panose="020B0503020204020204" pitchFamily="34" charset="-122"/>
              </a:rPr>
              <a:t>API </a:t>
            </a:r>
            <a:r>
              <a:rPr lang="zh-CN" altLang="en-US" sz="2745">
                <a:solidFill>
                  <a:srgbClr val="1A1A1A"/>
                </a:solidFill>
                <a:latin typeface="Segoe UI" panose="020B0502040204020203" pitchFamily="34" charset="0"/>
                <a:ea typeface="Microsoft YaHei" panose="020B0503020204020204" pitchFamily="34" charset="-122"/>
              </a:rPr>
              <a:t>的 </a:t>
            </a:r>
            <a:r>
              <a:rPr lang="en-US" altLang="zh-CN" sz="2745">
                <a:solidFill>
                  <a:srgbClr val="1A1A1A"/>
                </a:solidFill>
                <a:latin typeface="Segoe UI" panose="020B0502040204020203" pitchFamily="34" charset="0"/>
                <a:ea typeface="Microsoft YaHei" panose="020B0503020204020204" pitchFamily="34" charset="-122"/>
              </a:rPr>
              <a:t>Web </a:t>
            </a:r>
            <a:r>
              <a:rPr lang="zh-CN" altLang="en-US" sz="2745">
                <a:solidFill>
                  <a:srgbClr val="1A1A1A"/>
                </a:solidFill>
                <a:latin typeface="Segoe UI" panose="020B0502040204020203" pitchFamily="34" charset="0"/>
                <a:ea typeface="Microsoft YaHei" panose="020B0503020204020204" pitchFamily="34" charset="-122"/>
              </a:rPr>
              <a:t>应用</a:t>
            </a:r>
            <a:endParaRPr lang="zh-CN" altLang="en-US" sz="2745" dirty="0">
              <a:solidFill>
                <a:srgbClr val="1A1A1A"/>
              </a:solidFill>
              <a:latin typeface="Segoe UI" panose="020B0502040204020203" pitchFamily="34" charset="0"/>
              <a:ea typeface="Microsoft YaHei" panose="020B0503020204020204" pitchFamily="34" charset="-122"/>
            </a:endParaRP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守护进程和非交互式应用</a:t>
            </a:r>
          </a:p>
        </p:txBody>
      </p:sp>
    </p:spTree>
    <p:extLst>
      <p:ext uri="{BB962C8B-B14F-4D97-AF65-F5344CB8AC3E}">
        <p14:creationId xmlns:p14="http://schemas.microsoft.com/office/powerpoint/2010/main" val="33366155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单页应用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31692187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单页应用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882551"/>
            <a:ext cx="11306469" cy="1750013"/>
          </a:xfrm>
        </p:spPr>
        <p:txBody>
          <a:bodyPr/>
          <a:lstStyle/>
          <a:p>
            <a:r>
              <a:rPr lang="zh-CN" altLang="en-US">
                <a:latin typeface="Segoe UI" panose="020B0502040204020203" pitchFamily="34" charset="0"/>
                <a:ea typeface="Microsoft YaHei" panose="020B0503020204020204" pitchFamily="34" charset="-122"/>
              </a:rPr>
              <a:t>现代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可以完全</a:t>
            </a:r>
            <a:r>
              <a:rPr lang="zh-CN" altLang="en-US">
                <a:latin typeface="Segoe UI" panose="020B0502040204020203" pitchFamily="34" charset="0"/>
                <a:ea typeface="Microsoft YaHei" panose="020B0503020204020204" pitchFamily="34" charset="-122"/>
              </a:rPr>
              <a:t>使用 </a:t>
            </a:r>
            <a:r>
              <a:rPr lang="en-US" altLang="zh-CN">
                <a:latin typeface="Segoe UI" panose="020B0502040204020203" pitchFamily="34" charset="0"/>
                <a:ea typeface="Microsoft YaHei" panose="020B0503020204020204" pitchFamily="34" charset="-122"/>
              </a:rPr>
              <a:t>JavaScript </a:t>
            </a:r>
            <a:r>
              <a:rPr lang="zh-CN" altLang="en-US">
                <a:latin typeface="Segoe UI" panose="020B0502040204020203" pitchFamily="34" charset="0"/>
                <a:ea typeface="Microsoft YaHei" panose="020B0503020204020204" pitchFamily="34" charset="-122"/>
              </a:rPr>
              <a:t>在</a:t>
            </a:r>
            <a:r>
              <a:rPr lang="zh-CN" altLang="en-US" dirty="0">
                <a:latin typeface="Segoe UI" panose="020B0502040204020203" pitchFamily="34" charset="0"/>
                <a:ea typeface="Microsoft YaHei" panose="020B0503020204020204" pitchFamily="34" charset="-122"/>
              </a:rPr>
              <a:t>客户端构建</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（可选）</a:t>
            </a:r>
            <a:r>
              <a:rPr lang="zh-CN" altLang="en-US">
                <a:latin typeface="Segoe UI" panose="020B0502040204020203" pitchFamily="34" charset="0"/>
                <a:ea typeface="Microsoft YaHei" panose="020B0503020204020204" pitchFamily="34" charset="-122"/>
              </a:rPr>
              <a:t>利用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框架（</a:t>
            </a:r>
            <a:r>
              <a:rPr lang="en-US" altLang="zh-CN">
                <a:latin typeface="Segoe UI" panose="020B0502040204020203" pitchFamily="34" charset="0"/>
                <a:ea typeface="Microsoft YaHei" panose="020B0503020204020204" pitchFamily="34" charset="-122"/>
              </a:rPr>
              <a:t>React</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Angular</a:t>
            </a:r>
            <a:r>
              <a:rPr lang="zh-CN" altLang="en-US">
                <a:latin typeface="Segoe UI" panose="020B0502040204020203" pitchFamily="34" charset="0"/>
                <a:ea typeface="Microsoft YaHei" panose="020B0503020204020204" pitchFamily="34" charset="-122"/>
              </a:rPr>
              <a:t>、</a:t>
            </a:r>
            <a:r>
              <a:rPr lang="en-US" altLang="zh-CN">
                <a:latin typeface="Segoe UI" panose="020B0502040204020203" pitchFamily="34" charset="0"/>
                <a:ea typeface="Microsoft YaHei" panose="020B0503020204020204" pitchFamily="34" charset="-122"/>
              </a:rPr>
              <a:t>Vue </a:t>
            </a:r>
            <a:r>
              <a:rPr lang="zh-CN" altLang="en-US">
                <a:latin typeface="Segoe UI" panose="020B0502040204020203" pitchFamily="34" charset="0"/>
                <a:ea typeface="Microsoft YaHei" panose="020B0503020204020204" pitchFamily="34" charset="-122"/>
              </a:rPr>
              <a:t>等</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完全</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浏览器</a:t>
            </a:r>
            <a:r>
              <a:rPr lang="zh-CN" altLang="en-US" dirty="0">
                <a:latin typeface="Segoe UI" panose="020B0502040204020203" pitchFamily="34" charset="0"/>
                <a:ea typeface="Microsoft YaHei" panose="020B0503020204020204" pitchFamily="34" charset="-122"/>
              </a:rPr>
              <a:t>中</a:t>
            </a:r>
            <a:r>
              <a:rPr lang="zh-CN" altLang="en-US">
                <a:latin typeface="Segoe UI" panose="020B0502040204020203" pitchFamily="34" charset="0"/>
                <a:ea typeface="Microsoft YaHei" panose="020B0503020204020204" pitchFamily="34" charset="-122"/>
              </a:rPr>
              <a:t>运行 </a:t>
            </a:r>
            <a:r>
              <a:rPr lang="en-US" altLang="zh-CN">
                <a:latin typeface="Segoe UI" panose="020B0502040204020203" pitchFamily="34" charset="0"/>
                <a:ea typeface="Microsoft YaHei" panose="020B0503020204020204" pitchFamily="34" charset="-122"/>
              </a:rPr>
              <a:t>– </a:t>
            </a:r>
            <a:r>
              <a:rPr lang="zh-CN" altLang="en-US">
                <a:latin typeface="Segoe UI" panose="020B0502040204020203" pitchFamily="34" charset="0"/>
                <a:ea typeface="Microsoft YaHei" panose="020B0503020204020204" pitchFamily="34" charset="-122"/>
              </a:rPr>
              <a:t>没有</a:t>
            </a:r>
            <a:r>
              <a:rPr lang="zh-CN" altLang="en-US" dirty="0">
                <a:latin typeface="Segoe UI" panose="020B0502040204020203" pitchFamily="34" charset="0"/>
                <a:ea typeface="Microsoft YaHei" panose="020B0503020204020204" pitchFamily="34" charset="-122"/>
              </a:rPr>
              <a:t>（或最低限度的）服务器端组件</a:t>
            </a:r>
          </a:p>
        </p:txBody>
      </p:sp>
    </p:spTree>
    <p:extLst>
      <p:ext uri="{BB962C8B-B14F-4D97-AF65-F5344CB8AC3E}">
        <p14:creationId xmlns:p14="http://schemas.microsoft.com/office/powerpoint/2010/main" val="3947409219"/>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30F4-7E2C-F346-BDCF-5FCC375FC6F0}"/>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OAuth 2.0 </a:t>
            </a:r>
            <a:r>
              <a:rPr lang="zh-CN" altLang="en-US" b="1" dirty="0">
                <a:latin typeface="Segoe UI Semibold" panose="020B0702040204020203" pitchFamily="34" charset="0"/>
                <a:ea typeface="Microsoft YaHei" panose="020B0503020204020204" pitchFamily="34" charset="-122"/>
              </a:rPr>
              <a:t>的隐含流程和授权代码流程</a:t>
            </a:r>
          </a:p>
        </p:txBody>
      </p:sp>
      <p:sp>
        <p:nvSpPr>
          <p:cNvPr id="3" name="Text Placeholder 2">
            <a:extLst>
              <a:ext uri="{FF2B5EF4-FFF2-40B4-BE49-F238E27FC236}">
                <a16:creationId xmlns:a16="http://schemas.microsoft.com/office/drawing/2014/main" id="{0D1EEF8E-BFD7-8A49-8B22-B4B0E73308E7}"/>
              </a:ext>
            </a:extLst>
          </p:cNvPr>
          <p:cNvSpPr>
            <a:spLocks noGrp="1"/>
          </p:cNvSpPr>
          <p:nvPr>
            <p:ph type="body" sz="quarter" idx="10"/>
          </p:nvPr>
        </p:nvSpPr>
        <p:spPr>
          <a:xfrm>
            <a:off x="455995" y="1516665"/>
            <a:ext cx="11306469" cy="2864567"/>
          </a:xfrm>
        </p:spPr>
        <p:txBody>
          <a:bodyPr/>
          <a:lstStyle/>
          <a:p>
            <a:r>
              <a:rPr lang="en-US" altLang="zh-CN" sz="2353" dirty="0">
                <a:solidFill>
                  <a:schemeClr val="accent1"/>
                </a:solidFill>
                <a:latin typeface="Segoe UI Semibold" panose="020B0702040204020203" pitchFamily="34" charset="0"/>
                <a:ea typeface="Microsoft YaHei" panose="020B0503020204020204" pitchFamily="34" charset="-122"/>
                <a:cs typeface="+mn-cs"/>
              </a:rPr>
              <a:t>Microsoft </a:t>
            </a:r>
            <a:r>
              <a:rPr lang="zh-CN" altLang="en-US" sz="2353" b="1" dirty="0">
                <a:solidFill>
                  <a:schemeClr val="accent1"/>
                </a:solidFill>
                <a:latin typeface="Segoe UI Semibold" panose="020B0702040204020203" pitchFamily="34" charset="0"/>
                <a:ea typeface="Microsoft YaHei" panose="020B0503020204020204" pitchFamily="34" charset="-122"/>
                <a:cs typeface="+mn-cs"/>
              </a:rPr>
              <a:t>身份平台同时支持隐式流程和授权代码流程，但建议使用授权代码流程。</a:t>
            </a:r>
          </a:p>
          <a:p>
            <a:endParaRPr lang="zh-CN" altLang="en-US" b="1"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隐式流程使用 </a:t>
            </a:r>
            <a:r>
              <a:rPr lang="en-US" altLang="zh-CN" dirty="0">
                <a:latin typeface="Segoe UI" panose="020B0502040204020203" pitchFamily="34" charset="0"/>
                <a:ea typeface="Microsoft YaHei" panose="020B0503020204020204" pitchFamily="34" charset="-122"/>
              </a:rPr>
              <a:t>iframe </a:t>
            </a:r>
            <a:r>
              <a:rPr lang="zh-CN" altLang="en-US" dirty="0">
                <a:latin typeface="Segoe UI" panose="020B0502040204020203" pitchFamily="34" charset="0"/>
                <a:ea typeface="Microsoft YaHei" panose="020B0503020204020204" pitchFamily="34" charset="-122"/>
              </a:rPr>
              <a:t>和 </a:t>
            </a:r>
            <a:r>
              <a:rPr lang="en-US" altLang="zh-CN" dirty="0">
                <a:latin typeface="Segoe UI" panose="020B0502040204020203" pitchFamily="34" charset="0"/>
                <a:ea typeface="Microsoft YaHei" panose="020B0503020204020204" pitchFamily="34" charset="-122"/>
              </a:rPr>
              <a:t>Cookie </a:t>
            </a:r>
            <a:r>
              <a:rPr lang="zh-CN" altLang="en-US" dirty="0">
                <a:latin typeface="Segoe UI" panose="020B0502040204020203" pitchFamily="34" charset="0"/>
                <a:ea typeface="Microsoft YaHei" panose="020B0503020204020204" pitchFamily="34" charset="-122"/>
              </a:rPr>
              <a:t>进行静默单点登录。 许多现代浏览器会阻止第三方 </a:t>
            </a:r>
            <a:r>
              <a:rPr lang="en-US" altLang="zh-CN" dirty="0">
                <a:latin typeface="Segoe UI" panose="020B0502040204020203" pitchFamily="34" charset="0"/>
                <a:ea typeface="Microsoft YaHei" panose="020B0503020204020204" pitchFamily="34" charset="-122"/>
              </a:rPr>
              <a:t>Cookie</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隐式流程会公开访问令牌</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授权代码流程解决了这些问题 </a:t>
            </a:r>
          </a:p>
          <a:p>
            <a:endParaRPr lang="zh-CN" altLang="en-US"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336347687"/>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认证库 </a:t>
            </a:r>
            <a:r>
              <a:rPr lang="en-US" altLang="zh-CN" b="1" dirty="0">
                <a:latin typeface="Segoe UI Semibold" panose="020B0702040204020203" pitchFamily="34" charset="0"/>
                <a:ea typeface="Microsoft YaHei" panose="020B0503020204020204" pitchFamily="34" charset="-122"/>
              </a:rPr>
              <a:t>(MSAL) JS</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584982" y="1435383"/>
            <a:ext cx="10728781" cy="246221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如果想要使用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身份进行身份验证和获取访问令牌，以授权对 </a:t>
            </a:r>
            <a:r>
              <a:rPr lang="en-US" altLang="zh-CN" dirty="0">
                <a:latin typeface="Segoe UI" panose="020B0502040204020203" pitchFamily="34" charset="0"/>
                <a:ea typeface="Microsoft YaHei" panose="020B0503020204020204" pitchFamily="34" charset="-122"/>
              </a:rPr>
              <a:t>SPA </a:t>
            </a:r>
            <a:r>
              <a:rPr lang="zh-CN" altLang="en-US" dirty="0">
                <a:latin typeface="Segoe UI" panose="020B0502040204020203" pitchFamily="34" charset="0"/>
                <a:ea typeface="Microsoft YaHei" panose="020B0503020204020204" pitchFamily="34" charset="-122"/>
              </a:rPr>
              <a:t>中安全端点的请求，最简单方法是使用针对 </a:t>
            </a:r>
            <a:r>
              <a:rPr lang="en-US" altLang="zh-CN" dirty="0">
                <a:latin typeface="Segoe UI" panose="020B0502040204020203" pitchFamily="34" charset="0"/>
                <a:ea typeface="Microsoft YaHei" panose="020B0503020204020204" pitchFamily="34" charset="-122"/>
              </a:rPr>
              <a:t>JavaScript </a:t>
            </a:r>
            <a:r>
              <a:rPr lang="zh-CN" altLang="en-US" dirty="0">
                <a:latin typeface="Segoe UI" panose="020B0502040204020203" pitchFamily="34" charset="0"/>
                <a:ea typeface="Microsoft YaHei" panose="020B0503020204020204" pitchFamily="34" charset="-122"/>
              </a:rPr>
              <a:t>的 </a:t>
            </a:r>
            <a:r>
              <a:rPr lang="en-US" altLang="zh-CN" dirty="0">
                <a:latin typeface="Segoe UI" panose="020B0502040204020203" pitchFamily="34" charset="0"/>
                <a:ea typeface="Microsoft YaHei" panose="020B0503020204020204" pitchFamily="34" charset="-122"/>
              </a:rPr>
              <a:t>Microsoft </a:t>
            </a:r>
            <a:r>
              <a:rPr lang="zh-CN" altLang="en-US" dirty="0">
                <a:latin typeface="Segoe UI" panose="020B0502040204020203" pitchFamily="34" charset="0"/>
                <a:ea typeface="Microsoft YaHei" panose="020B0503020204020204" pitchFamily="34" charset="-122"/>
              </a:rPr>
              <a:t>认证库 </a:t>
            </a:r>
            <a:r>
              <a:rPr lang="en-US" altLang="zh-CN" dirty="0">
                <a:latin typeface="Segoe UI" panose="020B0502040204020203" pitchFamily="34" charset="0"/>
                <a:ea typeface="Microsoft YaHei" panose="020B0503020204020204" pitchFamily="34" charset="-122"/>
              </a:rPr>
              <a:t>(MSAL) </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en-US" altLang="zh-CN" dirty="0">
                <a:latin typeface="Segoe UI" panose="020B0502040204020203" pitchFamily="34" charset="0"/>
                <a:ea typeface="Microsoft YaHei" panose="020B0503020204020204" pitchFamily="34" charset="-122"/>
              </a:rPr>
              <a:t>MSAL.js 1.x </a:t>
            </a:r>
            <a:r>
              <a:rPr lang="zh-CN" altLang="en-US" dirty="0">
                <a:latin typeface="Segoe UI" panose="020B0502040204020203" pitchFamily="34" charset="0"/>
                <a:ea typeface="Microsoft YaHei" panose="020B0503020204020204" pitchFamily="34" charset="-122"/>
              </a:rPr>
              <a:t>只支持使用隐式流程</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en-US" altLang="zh-CN" dirty="0">
                <a:latin typeface="Segoe UI" panose="020B0502040204020203" pitchFamily="34" charset="0"/>
                <a:ea typeface="Microsoft YaHei" panose="020B0503020204020204" pitchFamily="34" charset="-122"/>
              </a:rPr>
              <a:t>MSAL.js 2.0</a:t>
            </a:r>
            <a:r>
              <a:rPr lang="zh-CN" altLang="en-US" dirty="0">
                <a:latin typeface="Segoe UI" panose="020B0502040204020203" pitchFamily="34" charset="0"/>
                <a:ea typeface="Microsoft YaHei" panose="020B0503020204020204" pitchFamily="34" charset="-122"/>
              </a:rPr>
              <a:t>（</a:t>
            </a:r>
            <a:r>
              <a:rPr lang="en-US" altLang="zh-CN" dirty="0">
                <a:latin typeface="Segoe UI" panose="020B0502040204020203" pitchFamily="34" charset="0"/>
                <a:ea typeface="Microsoft YaHei" panose="020B0503020204020204" pitchFamily="34" charset="-122"/>
              </a:rPr>
              <a:t>2020 </a:t>
            </a:r>
            <a:r>
              <a:rPr lang="zh-CN" altLang="en-US" dirty="0">
                <a:latin typeface="Segoe UI" panose="020B0502040204020203" pitchFamily="34" charset="0"/>
                <a:ea typeface="Microsoft YaHei" panose="020B0503020204020204" pitchFamily="34" charset="-122"/>
              </a:rPr>
              <a:t>年 </a:t>
            </a:r>
            <a:r>
              <a:rPr lang="en-US" altLang="zh-CN" dirty="0">
                <a:latin typeface="Segoe UI" panose="020B0502040204020203" pitchFamily="34" charset="0"/>
                <a:ea typeface="Microsoft YaHei" panose="020B0503020204020204" pitchFamily="34" charset="-122"/>
              </a:rPr>
              <a:t>7 </a:t>
            </a:r>
            <a:r>
              <a:rPr lang="zh-CN" altLang="en-US" dirty="0">
                <a:latin typeface="Segoe UI" panose="020B0502040204020203" pitchFamily="34" charset="0"/>
                <a:ea typeface="Microsoft YaHei" panose="020B0503020204020204" pitchFamily="34" charset="-122"/>
              </a:rPr>
              <a:t>月发布）支持使用授权代码流</a:t>
            </a:r>
          </a:p>
          <a:p>
            <a:endParaRPr lang="zh-CN" altLang="en-US"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a:xfrm>
            <a:off x="543452" y="336594"/>
            <a:ext cx="11306469" cy="403079"/>
          </a:xfrm>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543452" y="1104371"/>
            <a:ext cx="11306469" cy="307777"/>
          </a:xfrm>
        </p:spPr>
        <p:txBody>
          <a:bodyPr/>
          <a:lstStyle/>
          <a:p>
            <a:r>
              <a:rPr lang="en-US" altLang="zh-CN" sz="2353">
                <a:latin typeface="Segoe UI" panose="020B0502040204020203" pitchFamily="34" charset="0"/>
                <a:ea typeface="Microsoft YaHei" panose="020B0503020204020204" pitchFamily="34" charset="-122"/>
              </a:rPr>
              <a:t>SPA </a:t>
            </a:r>
            <a:r>
              <a:rPr lang="zh-CN" altLang="en-US" sz="2353">
                <a:latin typeface="Segoe UI" panose="020B0502040204020203" pitchFamily="34" charset="0"/>
                <a:ea typeface="Microsoft YaHei" panose="020B0503020204020204" pitchFamily="34" charset="-122"/>
              </a:rPr>
              <a:t>必须</a:t>
            </a:r>
            <a:r>
              <a:rPr lang="zh-CN" altLang="en-US" sz="2353" dirty="0">
                <a:latin typeface="Segoe UI" panose="020B0502040204020203" pitchFamily="34" charset="0"/>
                <a:ea typeface="Microsoft YaHei" panose="020B0503020204020204" pitchFamily="34" charset="-122"/>
              </a:rPr>
              <a:t>有一个关联</a:t>
            </a:r>
            <a:r>
              <a:rPr lang="zh-CN" altLang="en-US" sz="2353">
                <a:latin typeface="Segoe UI" panose="020B0502040204020203" pitchFamily="34" charset="0"/>
                <a:ea typeface="Microsoft YaHei" panose="020B0503020204020204" pitchFamily="34" charset="-122"/>
              </a:rPr>
              <a:t>的 </a:t>
            </a:r>
            <a:r>
              <a:rPr lang="en-US" altLang="zh-CN" sz="2353">
                <a:latin typeface="Segoe UI" panose="020B0502040204020203" pitchFamily="34" charset="0"/>
                <a:ea typeface="Microsoft YaHei" panose="020B0503020204020204" pitchFamily="34" charset="-122"/>
              </a:rPr>
              <a:t>Azure AD </a:t>
            </a:r>
            <a:r>
              <a:rPr lang="zh-CN" altLang="en-US" sz="2353">
                <a:latin typeface="Segoe UI" panose="020B0502040204020203" pitchFamily="34" charset="0"/>
                <a:ea typeface="Microsoft YaHei" panose="020B0503020204020204" pitchFamily="34" charset="-122"/>
              </a:rPr>
              <a:t>应用</a:t>
            </a:r>
            <a:r>
              <a:rPr lang="zh-CN" altLang="en-US" sz="2353" dirty="0">
                <a:latin typeface="Segoe UI" panose="020B0502040204020203" pitchFamily="34" charset="0"/>
                <a:ea typeface="Microsoft YaHei" panose="020B0503020204020204" pitchFamily="34" charset="-122"/>
              </a:rPr>
              <a:t>注册，以支持用户登录并获取访问令牌。</a:t>
            </a:r>
          </a:p>
        </p:txBody>
      </p:sp>
      <p:pic>
        <p:nvPicPr>
          <p:cNvPr id="6" name="Picture 5" descr="身份 SPA 认证的图片。">
            <a:extLst>
              <a:ext uri="{FF2B5EF4-FFF2-40B4-BE49-F238E27FC236}">
                <a16:creationId xmlns:a16="http://schemas.microsoft.com/office/drawing/2014/main" id="{0229A504-92A4-43BB-9EA1-BA9D59F5E797}"/>
              </a:ext>
            </a:extLst>
          </p:cNvPr>
          <p:cNvPicPr>
            <a:picLocks noChangeAspect="1"/>
          </p:cNvPicPr>
          <p:nvPr/>
        </p:nvPicPr>
        <p:blipFill>
          <a:blip r:embed="rId4"/>
          <a:stretch>
            <a:fillRect/>
          </a:stretch>
        </p:blipFill>
        <p:spPr>
          <a:xfrm>
            <a:off x="543451" y="1859122"/>
            <a:ext cx="7218500" cy="3654365"/>
          </a:xfrm>
          <a:prstGeom prst="rect">
            <a:avLst/>
          </a:prstGeom>
        </p:spPr>
      </p:pic>
      <p:pic>
        <p:nvPicPr>
          <p:cNvPr id="5" name="Picture 4" descr="图形用户界面、文本、应用程序、电子邮件&#10;&#10;自动生成的描述&#10;">
            <a:extLst>
              <a:ext uri="{FF2B5EF4-FFF2-40B4-BE49-F238E27FC236}">
                <a16:creationId xmlns:a16="http://schemas.microsoft.com/office/drawing/2014/main" id="{667220CC-B026-477F-BADC-9D72F48FEF0C}"/>
              </a:ext>
            </a:extLst>
          </p:cNvPr>
          <p:cNvPicPr>
            <a:picLocks noChangeAspect="1"/>
          </p:cNvPicPr>
          <p:nvPr/>
        </p:nvPicPr>
        <p:blipFill>
          <a:blip r:embed="rId5"/>
          <a:stretch>
            <a:fillRect/>
          </a:stretch>
        </p:blipFill>
        <p:spPr>
          <a:xfrm>
            <a:off x="8176263" y="1704501"/>
            <a:ext cx="3262860" cy="3808986"/>
          </a:xfrm>
          <a:prstGeom prst="rect">
            <a:avLst/>
          </a:prstGeom>
        </p:spPr>
      </p:pic>
    </p:spTree>
    <p:extLst>
      <p:ext uri="{BB962C8B-B14F-4D97-AF65-F5344CB8AC3E}">
        <p14:creationId xmlns:p14="http://schemas.microsoft.com/office/powerpoint/2010/main" val="804209922"/>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152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实施身份验证</a:t>
            </a:r>
          </a:p>
          <a:p>
            <a:pPr marL="457200" marR="0" lvl="0" indent="-4572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单页应用</a:t>
            </a:r>
          </a:p>
        </p:txBody>
      </p:sp>
    </p:spTree>
    <p:extLst>
      <p:ext uri="{BB962C8B-B14F-4D97-AF65-F5344CB8AC3E}">
        <p14:creationId xmlns:p14="http://schemas.microsoft.com/office/powerpoint/2010/main" val="23006397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dirty="0">
                <a:latin typeface="Segoe UI Semibold" panose="020B0702040204020203" pitchFamily="34" charset="0"/>
                <a:ea typeface="Microsoft YaHei" panose="020B0503020204020204" pitchFamily="34" charset="-122"/>
              </a:rPr>
              <a:t>登录用户和调用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的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a:t>
            </a:r>
            <a:endParaRPr lang="zh-CN" altLang="en-US" b="1" spc="0" dirty="0">
              <a:latin typeface="Segoe UI Semibold" panose="020B0702040204020203" pitchFamily="34" charset="0"/>
              <a:ea typeface="Microsoft YaHei" panose="020B0503020204020204" pitchFamily="34" charset="-122"/>
            </a:endParaRP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633048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登录用户和调用 </a:t>
            </a:r>
            <a:r>
              <a:rPr lang="en-US" altLang="zh-CN" b="1" dirty="0">
                <a:latin typeface="Segoe UI Semibold" panose="020B0702040204020203" pitchFamily="34" charset="0"/>
                <a:ea typeface="Microsoft YaHei" panose="020B0503020204020204" pitchFamily="34" charset="-122"/>
              </a:rPr>
              <a:t>API </a:t>
            </a:r>
            <a:r>
              <a:rPr lang="zh-CN" altLang="en-US" b="1" dirty="0">
                <a:latin typeface="Segoe UI Semibold" panose="020B0702040204020203" pitchFamily="34" charset="0"/>
                <a:ea typeface="Microsoft YaHei" panose="020B0503020204020204" pitchFamily="34" charset="-122"/>
              </a:rPr>
              <a:t>的 </a:t>
            </a:r>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580695"/>
            <a:ext cx="11306469" cy="3600794"/>
          </a:xfrm>
        </p:spPr>
        <p:txBody>
          <a:bodyPr/>
          <a:lstStyle/>
          <a:p>
            <a:r>
              <a:rPr lang="zh-CN" altLang="en-US" dirty="0">
                <a:latin typeface="Segoe UI" panose="020B0502040204020203" pitchFamily="34" charset="0"/>
                <a:ea typeface="Microsoft YaHei" panose="020B0503020204020204" pitchFamily="34" charset="-122"/>
              </a:rPr>
              <a:t>添加身份验证，</a:t>
            </a:r>
            <a:r>
              <a:rPr lang="zh-CN" altLang="en-US">
                <a:latin typeface="Segoe UI" panose="020B0502040204020203" pitchFamily="34" charset="0"/>
                <a:ea typeface="Microsoft YaHei" panose="020B0503020204020204" pitchFamily="34" charset="-122"/>
              </a:rPr>
              <a:t>使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能够访问有限的个人资料详细信息</a:t>
            </a:r>
          </a:p>
          <a:p>
            <a:r>
              <a:rPr lang="zh-CN" altLang="en-US" dirty="0">
                <a:latin typeface="Segoe UI" panose="020B0502040204020203" pitchFamily="34" charset="0"/>
                <a:ea typeface="Microsoft YaHei" panose="020B0503020204020204" pitchFamily="34" charset="-122"/>
              </a:rPr>
              <a:t>	姓名、电子邮件、</a:t>
            </a:r>
            <a:r>
              <a:rPr lang="zh-CN" altLang="en-US">
                <a:latin typeface="Segoe UI" panose="020B0502040204020203" pitchFamily="34" charset="0"/>
                <a:ea typeface="Microsoft YaHei" panose="020B0503020204020204" pitchFamily="34" charset="-122"/>
              </a:rPr>
              <a:t>唯一 </a:t>
            </a:r>
            <a:r>
              <a:rPr lang="en-US" altLang="zh-CN">
                <a:latin typeface="Segoe UI" panose="020B0502040204020203" pitchFamily="34" charset="0"/>
                <a:ea typeface="Microsoft YaHei" panose="020B0503020204020204" pitchFamily="34" charset="-122"/>
              </a:rPr>
              <a:t>ID</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用户在浏览器中进行身份验证</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将用户重定向</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进行登录</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将用户重定向</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，并在身份令牌中对用户提出要求</a:t>
            </a:r>
          </a:p>
          <a:p>
            <a:endParaRPr lang="zh-CN" altLang="en-US" dirty="0">
              <a:latin typeface="Segoe UI" panose="020B0502040204020203" pitchFamily="34" charset="0"/>
              <a:ea typeface="Microsoft YaHei" panose="020B0503020204020204" pitchFamily="34" charset="-122"/>
            </a:endParaRPr>
          </a:p>
          <a:p>
            <a:r>
              <a:rPr lang="en-US" altLang="zh-CN">
                <a:latin typeface="Segoe UI" panose="020B0502040204020203" pitchFamily="34" charset="0"/>
                <a:ea typeface="Microsoft YaHei" panose="020B0503020204020204" pitchFamily="34" charset="-122"/>
              </a:rPr>
              <a:t>Web </a:t>
            </a:r>
            <a:r>
              <a:rPr lang="zh-CN" altLang="en-US">
                <a:latin typeface="Segoe UI" panose="020B0502040204020203" pitchFamily="34" charset="0"/>
                <a:ea typeface="Microsoft YaHei" panose="020B0503020204020204" pitchFamily="34" charset="-122"/>
              </a:rPr>
              <a:t>应用</a:t>
            </a:r>
            <a:r>
              <a:rPr lang="zh-CN" altLang="en-US" dirty="0">
                <a:latin typeface="Segoe UI" panose="020B0502040204020203" pitchFamily="34" charset="0"/>
                <a:ea typeface="Microsoft YaHei" panose="020B0503020204020204" pitchFamily="34" charset="-122"/>
              </a:rPr>
              <a:t>也可以</a:t>
            </a:r>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a:t>
            </a:r>
            <a:r>
              <a:rPr lang="zh-CN" altLang="en-US" dirty="0">
                <a:latin typeface="Segoe UI" panose="020B0502040204020203" pitchFamily="34" charset="0"/>
                <a:ea typeface="Microsoft YaHei" panose="020B0503020204020204" pitchFamily="34" charset="-122"/>
              </a:rPr>
              <a:t>中获得访问令牌，以代表用户行事。</a:t>
            </a:r>
          </a:p>
        </p:txBody>
      </p:sp>
    </p:spTree>
    <p:extLst>
      <p:ext uri="{BB962C8B-B14F-4D97-AF65-F5344CB8AC3E}">
        <p14:creationId xmlns:p14="http://schemas.microsoft.com/office/powerpoint/2010/main" val="3692251196"/>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8"/>
            <a:ext cx="2438624" cy="844847"/>
          </a:xfrm>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身份验证入门</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45843" y="2885892"/>
            <a:ext cx="6750532" cy="1267251"/>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a:t>
            </a:r>
            <a:r>
              <a:rPr lang="zh-CN" altLang="en-US" sz="2745">
                <a:solidFill>
                  <a:srgbClr val="1A1A1A"/>
                </a:solidFill>
                <a:latin typeface="Segoe UI" panose="020B0502040204020203" pitchFamily="34" charset="0"/>
                <a:ea typeface="Microsoft YaHei" panose="020B0503020204020204" pitchFamily="34" charset="-122"/>
              </a:rPr>
              <a:t>身份</a:t>
            </a:r>
            <a:r>
              <a:rPr lang="zh-CN" altLang="en-US" sz="2745" dirty="0">
                <a:solidFill>
                  <a:srgbClr val="1A1A1A"/>
                </a:solidFill>
                <a:latin typeface="Segoe UI" panose="020B0502040204020203" pitchFamily="34" charset="0"/>
                <a:ea typeface="Microsoft YaHei" panose="020B0503020204020204" pitchFamily="34" charset="-122"/>
              </a:rPr>
              <a:t>平台概述</a:t>
            </a:r>
          </a:p>
          <a:p>
            <a:pPr marL="336145" indent="-336145" defTabSz="914367">
              <a:buFont typeface="Arial" panose="020B0604020202020204" pitchFamily="34" charset="0"/>
              <a:buChar char="•"/>
            </a:pPr>
            <a:r>
              <a:rPr lang="en-US" altLang="zh-CN" sz="2745">
                <a:solidFill>
                  <a:srgbClr val="1A1A1A"/>
                </a:solidFill>
                <a:latin typeface="Segoe UI" panose="020B0502040204020203" pitchFamily="34" charset="0"/>
                <a:ea typeface="Microsoft YaHei" panose="020B0503020204020204" pitchFamily="34" charset="-122"/>
              </a:rPr>
              <a:t>Microsoft </a:t>
            </a:r>
            <a:r>
              <a:rPr lang="zh-CN" altLang="en-US" sz="2745">
                <a:solidFill>
                  <a:srgbClr val="1A1A1A"/>
                </a:solidFill>
                <a:latin typeface="Segoe UI" panose="020B0502040204020203" pitchFamily="34" charset="0"/>
                <a:ea typeface="Microsoft YaHei" panose="020B0503020204020204" pitchFamily="34" charset="-122"/>
              </a:rPr>
              <a:t>身份</a:t>
            </a:r>
            <a:r>
              <a:rPr lang="zh-CN" altLang="en-US" sz="2745" dirty="0">
                <a:solidFill>
                  <a:srgbClr val="1A1A1A"/>
                </a:solidFill>
                <a:latin typeface="Segoe UI" panose="020B0502040204020203" pitchFamily="34" charset="0"/>
                <a:ea typeface="Microsoft YaHei" panose="020B0503020204020204" pitchFamily="34" charset="-122"/>
              </a:rPr>
              <a:t>中的令牌类型</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注册应用</a:t>
            </a:r>
          </a:p>
        </p:txBody>
      </p:sp>
    </p:spTree>
    <p:extLst>
      <p:ext uri="{BB962C8B-B14F-4D97-AF65-F5344CB8AC3E}">
        <p14:creationId xmlns:p14="http://schemas.microsoft.com/office/powerpoint/2010/main" val="45053281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816F-9B99-BA47-8DB1-EA0727F873E3}"/>
              </a:ext>
            </a:extLst>
          </p:cNvPr>
          <p:cNvSpPr>
            <a:spLocks noGrp="1"/>
          </p:cNvSpPr>
          <p:nvPr>
            <p:ph type="title"/>
          </p:nvPr>
        </p:nvSpPr>
        <p:spPr>
          <a:xfrm>
            <a:off x="455995" y="216340"/>
            <a:ext cx="11306469" cy="403079"/>
          </a:xfrm>
        </p:spPr>
        <p:txBody>
          <a:bodyPr/>
          <a:lstStyle/>
          <a:p>
            <a:r>
              <a:rPr lang="en-US" altLang="zh-CN" b="1" dirty="0">
                <a:latin typeface="Segoe UI Semibold" panose="020B0702040204020203" pitchFamily="34" charset="0"/>
                <a:ea typeface="Microsoft YaHei" panose="020B0503020204020204" pitchFamily="34" charset="-122"/>
              </a:rPr>
              <a:t>OAuth 2.0 </a:t>
            </a:r>
            <a:r>
              <a:rPr lang="zh-CN" altLang="en-US" b="1" dirty="0">
                <a:latin typeface="Segoe UI Semibold" panose="020B0702040204020203" pitchFamily="34" charset="0"/>
                <a:ea typeface="Microsoft YaHei" panose="020B0503020204020204" pitchFamily="34" charset="-122"/>
              </a:rPr>
              <a:t>授权代码授予流程</a:t>
            </a:r>
          </a:p>
        </p:txBody>
      </p:sp>
      <p:pic>
        <p:nvPicPr>
          <p:cNvPr id="8" name="Graphic 7" descr="OAuth 2.0 授权代码的图片。">
            <a:extLst>
              <a:ext uri="{FF2B5EF4-FFF2-40B4-BE49-F238E27FC236}">
                <a16:creationId xmlns:a16="http://schemas.microsoft.com/office/drawing/2014/main" id="{5564123D-170A-EB45-845B-548EEB58CE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6444" y="669374"/>
            <a:ext cx="7957869" cy="4987111"/>
          </a:xfrm>
          <a:prstGeom prst="rect">
            <a:avLst/>
          </a:prstGeom>
        </p:spPr>
      </p:pic>
    </p:spTree>
    <p:extLst>
      <p:ext uri="{BB962C8B-B14F-4D97-AF65-F5344CB8AC3E}">
        <p14:creationId xmlns:p14="http://schemas.microsoft.com/office/powerpoint/2010/main" val="3686154448"/>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a:xfrm>
            <a:off x="455995" y="249138"/>
            <a:ext cx="11306469" cy="403079"/>
          </a:xfrm>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42766" y="911369"/>
            <a:ext cx="11306468" cy="655885"/>
          </a:xfrm>
        </p:spPr>
        <p:txBody>
          <a:bodyPr/>
          <a:lstStyle/>
          <a:p>
            <a:r>
              <a:rPr lang="en-US" altLang="zh-CN" b="1" dirty="0">
                <a:latin typeface="Segoe UI Semibold" panose="020B0702040204020203" pitchFamily="34" charset="0"/>
                <a:ea typeface="Microsoft YaHei" panose="020B0503020204020204" pitchFamily="34" charset="-122"/>
              </a:rPr>
              <a:t>Web </a:t>
            </a:r>
            <a:r>
              <a:rPr lang="zh-CN" altLang="en-US" b="1" dirty="0">
                <a:latin typeface="Segoe UI Semibold" panose="020B0702040204020203" pitchFamily="34" charset="0"/>
                <a:ea typeface="Microsoft YaHei" panose="020B0503020204020204" pitchFamily="34" charset="-122"/>
              </a:rPr>
              <a:t>应用必须有一个关联的 </a:t>
            </a:r>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应用注册，以支持用户登录并获取访问令牌。</a:t>
            </a:r>
          </a:p>
          <a:p>
            <a:endParaRPr lang="zh-CN" altLang="en-US" dirty="0">
              <a:latin typeface="Segoe UI" panose="020B0502040204020203" pitchFamily="34" charset="0"/>
              <a:ea typeface="Microsoft YaHei" panose="020B0503020204020204" pitchFamily="34" charset="-122"/>
            </a:endParaRPr>
          </a:p>
        </p:txBody>
      </p:sp>
      <p:pic>
        <p:nvPicPr>
          <p:cNvPr id="5" name="Picture 4" descr="图形用户界面、文本、应用程序、电子邮件&#10;&#10;自动生成的描述&#10;">
            <a:extLst>
              <a:ext uri="{FF2B5EF4-FFF2-40B4-BE49-F238E27FC236}">
                <a16:creationId xmlns:a16="http://schemas.microsoft.com/office/drawing/2014/main" id="{8F13534D-11A0-4AF9-89C5-9188DD27AF51}"/>
              </a:ext>
            </a:extLst>
          </p:cNvPr>
          <p:cNvPicPr>
            <a:picLocks noChangeAspect="1"/>
          </p:cNvPicPr>
          <p:nvPr/>
        </p:nvPicPr>
        <p:blipFill>
          <a:blip r:embed="rId4"/>
          <a:stretch>
            <a:fillRect/>
          </a:stretch>
        </p:blipFill>
        <p:spPr>
          <a:xfrm>
            <a:off x="6358515" y="1622393"/>
            <a:ext cx="5390719" cy="3834149"/>
          </a:xfrm>
          <a:prstGeom prst="rect">
            <a:avLst/>
          </a:prstGeom>
        </p:spPr>
      </p:pic>
      <p:sp>
        <p:nvSpPr>
          <p:cNvPr id="4" name="Rectangle 3">
            <a:extLst>
              <a:ext uri="{FF2B5EF4-FFF2-40B4-BE49-F238E27FC236}">
                <a16:creationId xmlns:a16="http://schemas.microsoft.com/office/drawing/2014/main" id="{0CD41410-AF48-439C-B4F3-8BD23DD5993F}"/>
              </a:ext>
            </a:extLst>
          </p:cNvPr>
          <p:cNvSpPr/>
          <p:nvPr/>
        </p:nvSpPr>
        <p:spPr>
          <a:xfrm>
            <a:off x="442766" y="1610382"/>
            <a:ext cx="5390719" cy="2862322"/>
          </a:xfrm>
          <a:prstGeom prst="rect">
            <a:avLst/>
          </a:prstGeom>
        </p:spPr>
        <p:txBody>
          <a:bodyPr wrap="square">
            <a:spAutoFit/>
          </a:bodyPr>
          <a:lstStyle/>
          <a:p>
            <a:r>
              <a:rPr lang="zh-CN" altLang="en-US" dirty="0">
                <a:latin typeface="Segoe UI" panose="020B0502040204020203" pitchFamily="34" charset="0"/>
                <a:ea typeface="Microsoft YaHei" panose="020B0503020204020204" pitchFamily="34" charset="-122"/>
              </a:rPr>
              <a:t>确保设置了重定向 </a:t>
            </a:r>
            <a:r>
              <a:rPr lang="en-US" altLang="zh-CN" dirty="0">
                <a:latin typeface="Segoe UI" panose="020B0502040204020203" pitchFamily="34" charset="0"/>
                <a:ea typeface="Microsoft YaHei" panose="020B0503020204020204" pitchFamily="34" charset="-122"/>
              </a:rPr>
              <a:t>URI </a:t>
            </a:r>
            <a:r>
              <a:rPr lang="zh-CN" altLang="en-US" dirty="0">
                <a:latin typeface="Segoe UI" panose="020B0502040204020203" pitchFamily="34" charset="0"/>
                <a:ea typeface="Microsoft YaHei" panose="020B0503020204020204" pitchFamily="34" charset="-122"/>
              </a:rPr>
              <a:t>和注销 </a:t>
            </a:r>
            <a:r>
              <a:rPr lang="en-US" altLang="zh-CN" dirty="0">
                <a:latin typeface="Segoe UI" panose="020B0502040204020203" pitchFamily="34" charset="0"/>
                <a:ea typeface="Microsoft YaHei" panose="020B0503020204020204" pitchFamily="34" charset="-122"/>
              </a:rPr>
              <a:t>URL</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应用也需要一个客户端密钥</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当交换访问令牌的身份验证代码时，由应用用于身份验证。</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创建应用后，复制 </a:t>
            </a:r>
            <a:r>
              <a:rPr lang="en-US" altLang="zh-CN" dirty="0">
                <a:latin typeface="Segoe UI" panose="020B0502040204020203" pitchFamily="34" charset="0"/>
                <a:ea typeface="Microsoft YaHei" panose="020B0503020204020204" pitchFamily="34" charset="-122"/>
              </a:rPr>
              <a:t>3 </a:t>
            </a:r>
            <a:r>
              <a:rPr lang="zh-CN" altLang="en-US" dirty="0">
                <a:latin typeface="Segoe UI" panose="020B0502040204020203" pitchFamily="34" charset="0"/>
                <a:ea typeface="Microsoft YaHei" panose="020B0503020204020204" pitchFamily="34" charset="-122"/>
              </a:rPr>
              <a:t>个值用于 </a:t>
            </a:r>
            <a:r>
              <a:rPr lang="en-US" altLang="zh-CN" dirty="0">
                <a:latin typeface="Segoe UI" panose="020B0502040204020203" pitchFamily="34" charset="0"/>
                <a:ea typeface="Microsoft YaHei" panose="020B0503020204020204" pitchFamily="34" charset="-122"/>
              </a:rPr>
              <a:t>MSAL </a:t>
            </a:r>
            <a:r>
              <a:rPr lang="zh-CN" altLang="en-US" dirty="0">
                <a:latin typeface="Segoe UI" panose="020B0502040204020203" pitchFamily="34" charset="0"/>
                <a:ea typeface="Microsoft YaHei" panose="020B0503020204020204" pitchFamily="34" charset="-122"/>
              </a:rPr>
              <a:t>和代码配置</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租户 </a:t>
            </a:r>
            <a:r>
              <a:rPr lang="en-US" altLang="zh-CN" dirty="0">
                <a:latin typeface="Segoe UI" panose="020B0502040204020203" pitchFamily="34" charset="0"/>
                <a:ea typeface="Microsoft YaHei" panose="020B0503020204020204" pitchFamily="34" charset="-122"/>
              </a:rPr>
              <a:t>ID</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客户端 </a:t>
            </a:r>
            <a:r>
              <a:rPr lang="en-US" altLang="zh-CN" dirty="0">
                <a:latin typeface="Segoe UI" panose="020B0502040204020203" pitchFamily="34" charset="0"/>
                <a:ea typeface="Microsoft YaHei" panose="020B0503020204020204" pitchFamily="34" charset="-122"/>
              </a:rPr>
              <a:t>ID</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客户端密钥</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证书（生产应用）</a:t>
            </a:r>
          </a:p>
        </p:txBody>
      </p:sp>
    </p:spTree>
    <p:extLst>
      <p:ext uri="{BB962C8B-B14F-4D97-AF65-F5344CB8AC3E}">
        <p14:creationId xmlns:p14="http://schemas.microsoft.com/office/powerpoint/2010/main" val="4071240200"/>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登录和获取密钥</a:t>
            </a:r>
          </a:p>
        </p:txBody>
      </p:sp>
      <p:sp>
        <p:nvSpPr>
          <p:cNvPr id="3" name="Subtitle"/>
          <p:cNvSpPr>
            <a:spLocks noGrp="1"/>
          </p:cNvSpPr>
          <p:nvPr>
            <p:ph sz="quarter" idx="10"/>
          </p:nvPr>
        </p:nvSpPr>
        <p:spPr>
          <a:xfrm>
            <a:off x="589044" y="1435383"/>
            <a:ext cx="11016957" cy="283154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登录流程是通过将用户重定向到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登录页面进行处理的。</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登录过程使用 </a:t>
            </a:r>
            <a:r>
              <a:rPr lang="en-US" altLang="zh-CN" b="1" dirty="0" err="1">
                <a:latin typeface="Segoe UI" panose="020B0502040204020203" pitchFamily="34" charset="0"/>
                <a:ea typeface="Microsoft YaHei" panose="020B0503020204020204" pitchFamily="34" charset="-122"/>
              </a:rPr>
              <a:t>appsettings.json</a:t>
            </a:r>
            <a:r>
              <a:rPr lang="zh-CN" altLang="en-US" dirty="0">
                <a:latin typeface="Segoe UI" panose="020B0502040204020203" pitchFamily="34" charset="0"/>
                <a:ea typeface="Microsoft YaHei" panose="020B0503020204020204" pitchFamily="34" charset="-122"/>
              </a:rPr>
              <a:t> 文件中的值和之前设置中定义的配置来创建 </a:t>
            </a:r>
            <a:r>
              <a:rPr lang="en-US" altLang="zh-CN" dirty="0">
                <a:latin typeface="Segoe UI" panose="020B0502040204020203" pitchFamily="34" charset="0"/>
                <a:ea typeface="Microsoft YaHei" panose="020B0503020204020204" pitchFamily="34" charset="-122"/>
              </a:rPr>
              <a:t>Azure AD URL</a:t>
            </a:r>
            <a:r>
              <a:rPr lang="zh-CN" altLang="en-US" dirty="0">
                <a:latin typeface="Segoe UI" panose="020B0502040204020203" pitchFamily="34" charset="0"/>
                <a:ea typeface="Microsoft YaHei" panose="020B0503020204020204" pitchFamily="34" charset="-122"/>
              </a:rPr>
              <a:t>，以便将用户发送至此。</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当用户登录到 </a:t>
            </a:r>
            <a:r>
              <a:rPr lang="en-US" altLang="zh-CN" dirty="0">
                <a:latin typeface="Segoe UI" panose="020B0502040204020203" pitchFamily="34" charset="0"/>
                <a:ea typeface="Microsoft YaHei" panose="020B0503020204020204" pitchFamily="34" charset="-122"/>
              </a:rPr>
              <a:t>Azure AD </a:t>
            </a:r>
            <a:r>
              <a:rPr lang="zh-CN" altLang="en-US" dirty="0">
                <a:latin typeface="Segoe UI" panose="020B0502040204020203" pitchFamily="34" charset="0"/>
                <a:ea typeface="Microsoft YaHei" panose="020B0503020204020204" pitchFamily="34" charset="-122"/>
              </a:rPr>
              <a:t>并重定向到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应用时，</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应用使用 </a:t>
            </a:r>
            <a:r>
              <a:rPr lang="en-US" altLang="zh-CN" dirty="0">
                <a:latin typeface="Segoe UI" panose="020B0502040204020203" pitchFamily="34" charset="0"/>
                <a:ea typeface="Microsoft YaHei" panose="020B0503020204020204" pitchFamily="34" charset="-122"/>
              </a:rPr>
              <a:t>MSAL.NET </a:t>
            </a:r>
            <a:r>
              <a:rPr lang="zh-CN" altLang="en-US" dirty="0">
                <a:latin typeface="Segoe UI" panose="020B0502040204020203" pitchFamily="34" charset="0"/>
                <a:ea typeface="Microsoft YaHei" panose="020B0503020204020204" pitchFamily="34" charset="-122"/>
              </a:rPr>
              <a:t>库来获取访问令牌。 </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守护进程和非交互式应用</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40930091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70C680-896D-7F48-AC93-7B7F9D1CE859}"/>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守护进程和非交互式应用</a:t>
            </a:r>
          </a:p>
        </p:txBody>
      </p:sp>
      <p:sp>
        <p:nvSpPr>
          <p:cNvPr id="4" name="Text Placeholder 3">
            <a:extLst>
              <a:ext uri="{FF2B5EF4-FFF2-40B4-BE49-F238E27FC236}">
                <a16:creationId xmlns:a16="http://schemas.microsoft.com/office/drawing/2014/main" id="{315BDA36-19B8-044A-8256-978B705BAD8C}"/>
              </a:ext>
            </a:extLst>
          </p:cNvPr>
          <p:cNvSpPr>
            <a:spLocks noGrp="1"/>
          </p:cNvSpPr>
          <p:nvPr>
            <p:ph type="body" sz="quarter" idx="10"/>
          </p:nvPr>
        </p:nvSpPr>
        <p:spPr>
          <a:xfrm>
            <a:off x="455995" y="1263221"/>
            <a:ext cx="11306469" cy="3603102"/>
          </a:xfrm>
        </p:spPr>
        <p:txBody>
          <a:bodyPr/>
          <a:lstStyle/>
          <a:p>
            <a:r>
              <a:rPr lang="zh-CN" altLang="en-US" dirty="0">
                <a:latin typeface="Segoe UI" panose="020B0502040204020203" pitchFamily="34" charset="0"/>
                <a:ea typeface="Microsoft YaHei" panose="020B0503020204020204" pitchFamily="34" charset="-122"/>
              </a:rPr>
              <a:t>一些应用需要进行身份验证并获得访问令牌，以便在没有任何用户互动的情况下调用安全端点</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控制台应用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服务</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需要访问服务的 </a:t>
            </a:r>
            <a:r>
              <a:rPr lang="en-US" altLang="zh-CN" dirty="0">
                <a:latin typeface="Segoe UI" panose="020B0502040204020203" pitchFamily="34" charset="0"/>
                <a:ea typeface="Microsoft YaHei" panose="020B0503020204020204" pitchFamily="34" charset="-122"/>
              </a:rPr>
              <a:t>Web </a:t>
            </a:r>
            <a:r>
              <a:rPr lang="zh-CN" altLang="en-US" dirty="0">
                <a:latin typeface="Segoe UI" panose="020B0502040204020203" pitchFamily="34" charset="0"/>
                <a:ea typeface="Microsoft YaHei" panose="020B0503020204020204" pitchFamily="34" charset="-122"/>
              </a:rPr>
              <a:t>应用，但不是在当前用户的背景下 </a:t>
            </a:r>
            <a:r>
              <a:rPr lang="en-US" altLang="zh-CN" dirty="0">
                <a:latin typeface="Segoe UI" panose="020B0502040204020203" pitchFamily="34" charset="0"/>
                <a:ea typeface="Microsoft YaHei" panose="020B0503020204020204" pitchFamily="34" charset="-122"/>
              </a:rPr>
              <a:t>(Azure </a:t>
            </a:r>
            <a:r>
              <a:rPr lang="en-US" altLang="zh-CN" dirty="0" err="1">
                <a:latin typeface="Segoe UI" panose="020B0502040204020203" pitchFamily="34" charset="0"/>
                <a:ea typeface="Microsoft YaHei" panose="020B0503020204020204" pitchFamily="34" charset="-122"/>
              </a:rPr>
              <a:t>KeyVault</a:t>
            </a:r>
            <a:r>
              <a:rPr lang="en-US" altLang="zh-CN" dirty="0">
                <a:latin typeface="Segoe UI" panose="020B0502040204020203" pitchFamily="34" charset="0"/>
                <a:ea typeface="Microsoft YaHei" panose="020B0503020204020204" pitchFamily="34" charset="-122"/>
              </a:rPr>
              <a:t>)</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这些类型的应用：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需要</a:t>
            </a:r>
            <a:r>
              <a:rPr lang="zh-CN" altLang="en-US" i="1" dirty="0">
                <a:latin typeface="Segoe UI" panose="020B0502040204020203" pitchFamily="34" charset="0"/>
                <a:ea typeface="Microsoft YaHei" panose="020B0503020204020204" pitchFamily="34" charset="-122"/>
              </a:rPr>
              <a:t>应用 </a:t>
            </a:r>
            <a:r>
              <a:rPr lang="zh-CN" altLang="en-US" dirty="0">
                <a:latin typeface="Segoe UI" panose="020B0502040204020203" pitchFamily="34" charset="0"/>
                <a:ea typeface="Microsoft YaHei" panose="020B0503020204020204" pitchFamily="34" charset="-122"/>
              </a:rPr>
              <a:t>权限，而不是</a:t>
            </a:r>
            <a:r>
              <a:rPr lang="zh-CN" altLang="en-US" i="1" dirty="0">
                <a:latin typeface="Segoe UI" panose="020B0502040204020203" pitchFamily="34" charset="0"/>
                <a:ea typeface="Microsoft YaHei" panose="020B0503020204020204" pitchFamily="34" charset="-122"/>
              </a:rPr>
              <a:t>委托 </a:t>
            </a:r>
            <a:r>
              <a:rPr lang="zh-CN" altLang="en-US" dirty="0">
                <a:latin typeface="Segoe UI" panose="020B0502040204020203" pitchFamily="34" charset="0"/>
                <a:ea typeface="Microsoft YaHei" panose="020B0503020204020204" pitchFamily="34" charset="-122"/>
              </a:rPr>
              <a:t>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必须由管理员批准其权限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是机密客户申请</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拥有自己的身份验证凭证 </a:t>
            </a:r>
          </a:p>
        </p:txBody>
      </p:sp>
    </p:spTree>
    <p:extLst>
      <p:ext uri="{BB962C8B-B14F-4D97-AF65-F5344CB8AC3E}">
        <p14:creationId xmlns:p14="http://schemas.microsoft.com/office/powerpoint/2010/main" val="1104609321"/>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6AAE-BBDA-314E-A6B9-AB57DD4D2A85}"/>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Azure AD </a:t>
            </a:r>
            <a:r>
              <a:rPr lang="zh-CN" altLang="en-US" b="1" dirty="0">
                <a:latin typeface="Segoe UI Semibold" panose="020B0702040204020203" pitchFamily="34" charset="0"/>
                <a:ea typeface="Microsoft YaHei" panose="020B0503020204020204" pitchFamily="34" charset="-122"/>
              </a:rPr>
              <a:t>应用注册</a:t>
            </a:r>
          </a:p>
        </p:txBody>
      </p:sp>
      <p:sp>
        <p:nvSpPr>
          <p:cNvPr id="3" name="Text Placeholder 2">
            <a:extLst>
              <a:ext uri="{FF2B5EF4-FFF2-40B4-BE49-F238E27FC236}">
                <a16:creationId xmlns:a16="http://schemas.microsoft.com/office/drawing/2014/main" id="{6A46F36D-2DCA-B045-B5F0-47B81C5528FC}"/>
              </a:ext>
            </a:extLst>
          </p:cNvPr>
          <p:cNvSpPr>
            <a:spLocks noGrp="1"/>
          </p:cNvSpPr>
          <p:nvPr>
            <p:ph type="body" sz="quarter" idx="10"/>
          </p:nvPr>
        </p:nvSpPr>
        <p:spPr>
          <a:xfrm>
            <a:off x="455996" y="1810914"/>
            <a:ext cx="3201604" cy="1780231"/>
          </a:xfrm>
        </p:spPr>
        <p:txBody>
          <a:bodyPr/>
          <a:lstStyle/>
          <a:p>
            <a:r>
              <a:rPr lang="zh-CN" altLang="en-US" dirty="0">
                <a:latin typeface="Segoe UI" panose="020B0502040204020203" pitchFamily="34" charset="0"/>
                <a:ea typeface="Microsoft YaHei" panose="020B0503020204020204" pitchFamily="34" charset="-122"/>
              </a:rPr>
              <a:t>对于利用客户凭据流的应用，不需要重新定向 </a:t>
            </a:r>
            <a:r>
              <a:rPr lang="en-US" altLang="zh-CN" dirty="0">
                <a:latin typeface="Segoe UI" panose="020B0502040204020203" pitchFamily="34" charset="0"/>
                <a:ea typeface="Microsoft YaHei" panose="020B0503020204020204" pitchFamily="34" charset="-122"/>
              </a:rPr>
              <a:t>URI</a:t>
            </a:r>
            <a:r>
              <a:rPr lang="zh-CN" altLang="en-US" dirty="0">
                <a:latin typeface="Segoe UI" panose="020B0502040204020203" pitchFamily="34" charset="0"/>
                <a:ea typeface="Microsoft YaHei" panose="020B0503020204020204" pitchFamily="34" charset="-122"/>
              </a:rPr>
              <a:t>。</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必须上传证书或为应用创建一个客户密钥</a:t>
            </a:r>
          </a:p>
          <a:p>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p:txBody>
      </p:sp>
      <p:pic>
        <p:nvPicPr>
          <p:cNvPr id="5" name="Picture 4" descr="社交媒体帖子屏幕截图&#10;&#10;自动生成的描述&#10;">
            <a:extLst>
              <a:ext uri="{FF2B5EF4-FFF2-40B4-BE49-F238E27FC236}">
                <a16:creationId xmlns:a16="http://schemas.microsoft.com/office/drawing/2014/main" id="{7F13BBC2-8743-4463-81D2-BD46711A3551}"/>
              </a:ext>
            </a:extLst>
          </p:cNvPr>
          <p:cNvPicPr>
            <a:picLocks noChangeAspect="1"/>
          </p:cNvPicPr>
          <p:nvPr/>
        </p:nvPicPr>
        <p:blipFill>
          <a:blip r:embed="rId4"/>
          <a:stretch>
            <a:fillRect/>
          </a:stretch>
        </p:blipFill>
        <p:spPr>
          <a:xfrm>
            <a:off x="4696487" y="1341978"/>
            <a:ext cx="7065976" cy="3593064"/>
          </a:xfrm>
          <a:prstGeom prst="rect">
            <a:avLst/>
          </a:prstGeom>
        </p:spPr>
      </p:pic>
    </p:spTree>
    <p:extLst>
      <p:ext uri="{BB962C8B-B14F-4D97-AF65-F5344CB8AC3E}">
        <p14:creationId xmlns:p14="http://schemas.microsoft.com/office/powerpoint/2010/main" val="2338343589"/>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504C-2F3E-5240-AD6C-1888E0A58135}"/>
              </a:ext>
            </a:extLst>
          </p:cNvPr>
          <p:cNvSpPr>
            <a:spLocks noGrp="1"/>
          </p:cNvSpPr>
          <p:nvPr>
            <p:ph type="title"/>
          </p:nvPr>
        </p:nvSpPr>
        <p:spPr>
          <a:xfrm>
            <a:off x="442766" y="314731"/>
            <a:ext cx="11306469" cy="403079"/>
          </a:xfrm>
        </p:spPr>
        <p:txBody>
          <a:bodyPr/>
          <a:lstStyle/>
          <a:p>
            <a:r>
              <a:rPr lang="zh-CN" altLang="en-US" b="1" dirty="0">
                <a:latin typeface="Segoe UI Semibold" panose="020B0702040204020203" pitchFamily="34" charset="0"/>
                <a:ea typeface="Microsoft YaHei" panose="020B0503020204020204" pitchFamily="34" charset="-122"/>
              </a:rPr>
              <a:t>权限</a:t>
            </a:r>
          </a:p>
        </p:txBody>
      </p:sp>
      <p:sp>
        <p:nvSpPr>
          <p:cNvPr id="9" name="Text Placeholder 8">
            <a:extLst>
              <a:ext uri="{FF2B5EF4-FFF2-40B4-BE49-F238E27FC236}">
                <a16:creationId xmlns:a16="http://schemas.microsoft.com/office/drawing/2014/main" id="{FC8F0001-6B41-D540-9BC5-AD5AD931C8CE}"/>
              </a:ext>
            </a:extLst>
          </p:cNvPr>
          <p:cNvSpPr>
            <a:spLocks noGrp="1"/>
          </p:cNvSpPr>
          <p:nvPr>
            <p:ph type="body" sz="quarter" idx="10"/>
          </p:nvPr>
        </p:nvSpPr>
        <p:spPr>
          <a:xfrm>
            <a:off x="442765" y="981888"/>
            <a:ext cx="5453092" cy="1702454"/>
          </a:xfrm>
        </p:spPr>
        <p:txBody>
          <a:bodyPr/>
          <a:lstStyle/>
          <a:p>
            <a:r>
              <a:rPr lang="zh-CN" altLang="en-US" sz="1568" dirty="0">
                <a:latin typeface="Segoe UI" panose="020B0502040204020203" pitchFamily="34" charset="0"/>
                <a:ea typeface="Microsoft YaHei" panose="020B0503020204020204" pitchFamily="34" charset="-122"/>
              </a:rPr>
              <a:t>守护进程应用只能向 </a:t>
            </a:r>
            <a:r>
              <a:rPr lang="en-US" altLang="zh-CN" sz="1568" dirty="0">
                <a:latin typeface="Segoe UI" panose="020B0502040204020203" pitchFamily="34" charset="0"/>
                <a:ea typeface="Microsoft YaHei" panose="020B0503020204020204" pitchFamily="34" charset="-122"/>
              </a:rPr>
              <a:t>API </a:t>
            </a:r>
            <a:r>
              <a:rPr lang="zh-CN" altLang="en-US" sz="1568" dirty="0">
                <a:latin typeface="Segoe UI" panose="020B0502040204020203" pitchFamily="34" charset="0"/>
                <a:ea typeface="Microsoft YaHei" panose="020B0503020204020204" pitchFamily="34" charset="-122"/>
              </a:rPr>
              <a:t>请求应用权限</a:t>
            </a:r>
          </a:p>
          <a:p>
            <a:endParaRPr lang="zh-CN" altLang="en-US" sz="1568" dirty="0">
              <a:latin typeface="Segoe UI" panose="020B0502040204020203" pitchFamily="34" charset="0"/>
              <a:ea typeface="Microsoft YaHei" panose="020B0503020204020204" pitchFamily="34" charset="-122"/>
            </a:endParaRPr>
          </a:p>
          <a:p>
            <a:r>
              <a:rPr lang="zh-CN" altLang="en-US" sz="1568" dirty="0">
                <a:latin typeface="Segoe UI" panose="020B0502040204020203" pitchFamily="34" charset="0"/>
                <a:ea typeface="Microsoft YaHei" panose="020B0503020204020204" pitchFamily="34" charset="-122"/>
              </a:rPr>
              <a:t>必须在 </a:t>
            </a:r>
            <a:r>
              <a:rPr lang="en-US" altLang="zh-CN" sz="1568" dirty="0">
                <a:latin typeface="Segoe UI" panose="020B0502040204020203" pitchFamily="34" charset="0"/>
                <a:ea typeface="Microsoft YaHei" panose="020B0503020204020204" pitchFamily="34" charset="-122"/>
              </a:rPr>
              <a:t>Azure AD </a:t>
            </a:r>
            <a:r>
              <a:rPr lang="zh-CN" altLang="en-US" sz="1568" dirty="0">
                <a:latin typeface="Segoe UI" panose="020B0502040204020203" pitchFamily="34" charset="0"/>
                <a:ea typeface="Microsoft YaHei" panose="020B0503020204020204" pitchFamily="34" charset="-122"/>
              </a:rPr>
              <a:t>中把应用所需的所有权限定义为</a:t>
            </a:r>
            <a:r>
              <a:rPr lang="zh-CN" altLang="en-US" sz="1568" b="1" i="1" dirty="0">
                <a:latin typeface="Segoe UI Semibold" panose="020B0702040204020203" pitchFamily="34" charset="0"/>
                <a:ea typeface="Microsoft YaHei" panose="020B0503020204020204" pitchFamily="34" charset="-122"/>
              </a:rPr>
              <a:t>应用 </a:t>
            </a:r>
            <a:r>
              <a:rPr lang="zh-CN" altLang="en-US" sz="1568" dirty="0">
                <a:latin typeface="Segoe UI Semibold" panose="020B0702040204020203" pitchFamily="34" charset="0"/>
                <a:ea typeface="Microsoft YaHei" panose="020B0503020204020204" pitchFamily="34" charset="-122"/>
              </a:rPr>
              <a:t>权限</a:t>
            </a:r>
          </a:p>
          <a:p>
            <a:endParaRPr lang="zh-CN" altLang="en-US" sz="1568" dirty="0">
              <a:latin typeface="Segoe UI" panose="020B0502040204020203" pitchFamily="34" charset="0"/>
              <a:ea typeface="Microsoft YaHei" panose="020B0503020204020204" pitchFamily="34" charset="-122"/>
            </a:endParaRPr>
          </a:p>
          <a:p>
            <a:r>
              <a:rPr lang="zh-CN" altLang="en-US" sz="1568" dirty="0">
                <a:latin typeface="Segoe UI" panose="020B0502040204020203" pitchFamily="34" charset="0"/>
                <a:ea typeface="Microsoft YaHei" panose="020B0503020204020204" pitchFamily="34" charset="-122"/>
              </a:rPr>
              <a:t>权限必须有租户管理员对调用网络 </a:t>
            </a:r>
            <a:r>
              <a:rPr lang="en-US" altLang="zh-CN" sz="1568" dirty="0">
                <a:latin typeface="Segoe UI" panose="020B0502040204020203" pitchFamily="34" charset="0"/>
                <a:ea typeface="Microsoft YaHei" panose="020B0503020204020204" pitchFamily="34" charset="-122"/>
              </a:rPr>
              <a:t>API </a:t>
            </a:r>
            <a:r>
              <a:rPr lang="zh-CN" altLang="en-US" sz="1568" dirty="0">
                <a:latin typeface="Segoe UI" panose="020B0502040204020203" pitchFamily="34" charset="0"/>
                <a:ea typeface="Microsoft YaHei" panose="020B0503020204020204" pitchFamily="34" charset="-122"/>
              </a:rPr>
              <a:t>的应用的预先同意</a:t>
            </a:r>
          </a:p>
        </p:txBody>
      </p:sp>
      <p:pic>
        <p:nvPicPr>
          <p:cNvPr id="3" name="New picture" descr="向 Contoso 授予管理员同意所有要求的权限的屏幕截图">
            <a:extLst>
              <a:ext uri="{FF2B5EF4-FFF2-40B4-BE49-F238E27FC236}">
                <a16:creationId xmlns:a16="http://schemas.microsoft.com/office/drawing/2014/main" id="{966A1D58-B958-4F57-B658-4DF422F59065}"/>
              </a:ext>
            </a:extLst>
          </p:cNvPr>
          <p:cNvPicPr/>
          <p:nvPr/>
        </p:nvPicPr>
        <p:blipFill>
          <a:blip r:embed="rId4"/>
          <a:stretch>
            <a:fillRect/>
          </a:stretch>
        </p:blipFill>
        <p:spPr>
          <a:xfrm>
            <a:off x="442765" y="3049443"/>
            <a:ext cx="5079741" cy="1314383"/>
          </a:xfrm>
          <a:prstGeom prst="rect">
            <a:avLst/>
          </a:prstGeom>
        </p:spPr>
      </p:pic>
      <p:pic>
        <p:nvPicPr>
          <p:cNvPr id="6" name="New picture" descr="请求 API 权限面板中的 Mail.Read 权限的屏幕截图">
            <a:extLst>
              <a:ext uri="{FF2B5EF4-FFF2-40B4-BE49-F238E27FC236}">
                <a16:creationId xmlns:a16="http://schemas.microsoft.com/office/drawing/2014/main" id="{3A61857B-BD33-4F30-9963-C3DDA599419E}"/>
              </a:ext>
            </a:extLst>
          </p:cNvPr>
          <p:cNvPicPr/>
          <p:nvPr/>
        </p:nvPicPr>
        <p:blipFill>
          <a:blip r:embed="rId5"/>
          <a:stretch>
            <a:fillRect/>
          </a:stretch>
        </p:blipFill>
        <p:spPr>
          <a:xfrm>
            <a:off x="6525807" y="1107068"/>
            <a:ext cx="4901727" cy="4031671"/>
          </a:xfrm>
          <a:prstGeom prst="rect">
            <a:avLst/>
          </a:prstGeom>
        </p:spPr>
      </p:pic>
    </p:spTree>
    <p:extLst>
      <p:ext uri="{BB962C8B-B14F-4D97-AF65-F5344CB8AC3E}">
        <p14:creationId xmlns:p14="http://schemas.microsoft.com/office/powerpoint/2010/main" val="955981655"/>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a:xfrm>
            <a:off x="568047" y="3006578"/>
            <a:ext cx="2020170" cy="844847"/>
          </a:xfrm>
        </p:spPr>
        <p:txBody>
          <a:bodyPr/>
          <a:lstStyle/>
          <a:p>
            <a:r>
              <a:rPr lang="zh-CN" altLang="en-US" b="1" dirty="0">
                <a:latin typeface="Segoe UI Semibold" panose="020B0702040204020203" pitchFamily="34" charset="0"/>
                <a:ea typeface="Microsoft YaHei" panose="020B0503020204020204" pitchFamily="34" charset="-122"/>
              </a:rPr>
              <a:t>权限和同意框架</a:t>
            </a:r>
          </a:p>
        </p:txBody>
      </p:sp>
      <p:sp>
        <p:nvSpPr>
          <p:cNvPr id="18" name="TextBox 17">
            <a:extLst>
              <a:ext uri="{FF2B5EF4-FFF2-40B4-BE49-F238E27FC236}">
                <a16:creationId xmlns:a16="http://schemas.microsoft.com/office/drawing/2014/main" id="{B60E4530-32CB-46EA-9CC0-8B2812B9B661}"/>
              </a:ext>
            </a:extLst>
          </p:cNvPr>
          <p:cNvSpPr txBox="1"/>
          <p:nvPr/>
        </p:nvSpPr>
        <p:spPr>
          <a:xfrm>
            <a:off x="3692049" y="2372958"/>
            <a:ext cx="7652709" cy="1267270"/>
          </a:xfrm>
          <a:prstGeom prst="rect">
            <a:avLst/>
          </a:prstGeom>
          <a:noFill/>
        </p:spPr>
        <p:txBody>
          <a:bodyPr wrap="square" lIns="0" tIns="0" rIns="0" bIns="0" rtlCol="0">
            <a:spAutoFit/>
          </a:bodyPr>
          <a:lstStyle/>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了解 </a:t>
            </a:r>
            <a:r>
              <a:rPr lang="en-US" altLang="zh-CN" sz="2745" dirty="0">
                <a:solidFill>
                  <a:srgbClr val="1A1A1A"/>
                </a:solidFill>
                <a:latin typeface="Segoe UI" panose="020B0502040204020203" pitchFamily="34" charset="0"/>
                <a:ea typeface="Microsoft YaHei" panose="020B0503020204020204" pitchFamily="34" charset="-122"/>
              </a:rPr>
              <a:t>Microsoft </a:t>
            </a:r>
            <a:r>
              <a:rPr lang="zh-CN" altLang="en-US" sz="2745" dirty="0">
                <a:solidFill>
                  <a:srgbClr val="1A1A1A"/>
                </a:solidFill>
                <a:latin typeface="Segoe UI" panose="020B0502040204020203" pitchFamily="34" charset="0"/>
                <a:ea typeface="Microsoft YaHei" panose="020B0503020204020204" pitchFamily="34" charset="-122"/>
              </a:rPr>
              <a:t>身份平台中的权限和同意框架</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委托权限和同意</a:t>
            </a:r>
          </a:p>
          <a:p>
            <a:pPr marL="336145" indent="-336145" defTabSz="914367">
              <a:buFont typeface="Arial" panose="020B0604020202020204" pitchFamily="34" charset="0"/>
              <a:buChar char="•"/>
            </a:pPr>
            <a:r>
              <a:rPr lang="zh-CN" altLang="en-US" sz="2745" dirty="0">
                <a:solidFill>
                  <a:srgbClr val="1A1A1A"/>
                </a:solidFill>
                <a:latin typeface="Segoe UI" panose="020B0502040204020203" pitchFamily="34" charset="0"/>
                <a:ea typeface="Microsoft YaHei" panose="020B0503020204020204" pitchFamily="34" charset="-122"/>
              </a:rPr>
              <a:t>应用权限和同意</a:t>
            </a:r>
          </a:p>
        </p:txBody>
      </p:sp>
    </p:spTree>
    <p:extLst>
      <p:ext uri="{BB962C8B-B14F-4D97-AF65-F5344CB8AC3E}">
        <p14:creationId xmlns:p14="http://schemas.microsoft.com/office/powerpoint/2010/main" val="701692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89"/>
            <a:ext cx="8852144" cy="422423"/>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了解 </a:t>
            </a: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身份平台中的权限和同意框架</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5664302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a:xfrm>
            <a:off x="442766" y="314730"/>
            <a:ext cx="11306469" cy="403079"/>
          </a:xfrm>
        </p:spPr>
        <p:txBody>
          <a:bodyPr/>
          <a:lstStyle/>
          <a:p>
            <a:r>
              <a:rPr lang="zh-CN" altLang="en-US" b="1" dirty="0">
                <a:latin typeface="Segoe UI Semibold" panose="020B0702040204020203" pitchFamily="34" charset="0"/>
                <a:ea typeface="Microsoft YaHei" panose="020B0503020204020204" pitchFamily="34" charset="-122"/>
              </a:rPr>
              <a:t>权限类型</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42766" y="1100801"/>
            <a:ext cx="11306469" cy="4337021"/>
          </a:xfrm>
        </p:spPr>
        <p:txBody>
          <a:bodyPr/>
          <a:lstStyle/>
          <a:p>
            <a:r>
              <a:rPr lang="zh-CN" altLang="en-US" b="1" dirty="0">
                <a:latin typeface="Segoe UI Semibold" panose="020B0702040204020203" pitchFamily="34" charset="0"/>
                <a:ea typeface="Microsoft YaHei" panose="020B0503020204020204" pitchFamily="34" charset="-122"/>
              </a:rPr>
              <a:t>委托权限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由有登录用户存在的应用使用</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用户提供给应用的权限，以便应用能够代表用户行事。</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不给应用提供权限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用户必须拥有其授予应用的权限</a:t>
            </a:r>
          </a:p>
          <a:p>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应用权限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由在没有登录用户时运行的应用使用</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b="1" dirty="0">
                <a:latin typeface="Segoe UI Semibold" panose="020B0702040204020203" pitchFamily="34" charset="0"/>
                <a:ea typeface="Microsoft YaHei" panose="020B0503020204020204" pitchFamily="34" charset="-122"/>
              </a:rPr>
              <a:t>有效权限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应用在向目标资源发出请求时拥有的权限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委托权限和应用权限的交集</a:t>
            </a:r>
          </a:p>
        </p:txBody>
      </p:sp>
    </p:spTree>
    <p:extLst>
      <p:ext uri="{BB962C8B-B14F-4D97-AF65-F5344CB8AC3E}">
        <p14:creationId xmlns:p14="http://schemas.microsoft.com/office/powerpoint/2010/main" val="263921905"/>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en-US" altLang="zh-CN" b="1" spc="0" dirty="0">
                <a:latin typeface="Segoe UI Semibold" panose="020B0702040204020203" pitchFamily="34" charset="0"/>
                <a:ea typeface="Microsoft YaHei" panose="020B0503020204020204" pitchFamily="34" charset="-122"/>
              </a:rPr>
              <a:t>Microsoft </a:t>
            </a:r>
            <a:r>
              <a:rPr lang="zh-CN" altLang="en-US" b="1" spc="0" dirty="0">
                <a:latin typeface="Segoe UI Semibold" panose="020B0702040204020203" pitchFamily="34" charset="0"/>
                <a:ea typeface="Microsoft YaHei" panose="020B0503020204020204" pitchFamily="34" charset="-122"/>
              </a:rPr>
              <a:t>身份平台概述</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1606052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9044" y="45762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请求整个租户的许可</a:t>
            </a:r>
          </a:p>
        </p:txBody>
      </p:sp>
      <p:sp>
        <p:nvSpPr>
          <p:cNvPr id="3" name="Subtitle"/>
          <p:cNvSpPr>
            <a:spLocks noGrp="1"/>
          </p:cNvSpPr>
          <p:nvPr>
            <p:ph sz="quarter" idx="10"/>
          </p:nvPr>
        </p:nvSpPr>
        <p:spPr>
          <a:xfrm>
            <a:off x="584983" y="1162087"/>
            <a:ext cx="9891872"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通常，当一个组织购买一个应用的许可证或订阅时，该组织希望主动对该应用进行设置，以供该组织的所有成员使用。</a:t>
            </a:r>
          </a:p>
        </p:txBody>
      </p:sp>
      <p:sp>
        <p:nvSpPr>
          <p:cNvPr id="4" name="New shape">
            <a:extLst>
              <a:ext uri="{C183D7F6-B498-43B3-948B-1728B52AA6E4}">
                <adec:decorative xmlns:adec="http://schemas.microsoft.com/office/drawing/2017/decorative" val="1"/>
              </a:ext>
            </a:extLst>
          </p:cNvPr>
          <p:cNvSpPr/>
          <p:nvPr/>
        </p:nvSpPr>
        <p:spPr>
          <a:xfrm>
            <a:off x="610378" y="2694647"/>
            <a:ext cx="5180865" cy="29751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367"/>
            <a:r>
              <a:rPr lang="en-US" altLang="zh-CN" sz="1600">
                <a:solidFill>
                  <a:srgbClr val="000000"/>
                </a:solidFill>
                <a:latin typeface="Segoe UI" panose="020B0502040204020203" pitchFamily="34" charset="0"/>
                <a:ea typeface="Microsoft YaHei" panose="020B0503020204020204" pitchFamily="34" charset="-122"/>
              </a:rPr>
              <a:t>GET https://login.microsoftonline.com/{tenant}/v2.0/adminconsent?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client_id=6731de76-14a6-49ae-97bc-6eba6914391e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&amp;redirect_uri=http://localhost/myapp/permissions</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&amp;scope=https://graph.microsoft.com/calendars.read%20https://graph.microsoft.com/mail.send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rPr>
              <a:t>  </a:t>
            </a:r>
            <a:r>
              <a:rPr lang="en-US" altLang="zh-CN" sz="1600">
                <a:solidFill>
                  <a:srgbClr val="000000"/>
                </a:solidFill>
                <a:latin typeface="Segoe UI" panose="020B0502040204020203" pitchFamily="34" charset="0"/>
                <a:ea typeface="Microsoft YaHei" panose="020B0503020204020204" pitchFamily="34" charset="-122"/>
              </a:rPr>
              <a:t>&amp;state=12345</a:t>
            </a:r>
            <a:endParaRPr lang="zh-CN" altLang="en-US" sz="1600" dirty="0">
              <a:solidFill>
                <a:srgbClr val="000000"/>
              </a:solidFill>
              <a:latin typeface="Segoe UI" panose="020B0502040204020203" pitchFamily="34" charset="0"/>
              <a:ea typeface="Microsoft YaHei" panose="020B0503020204020204" pitchFamily="34" charset="-122"/>
            </a:endParaRPr>
          </a:p>
        </p:txBody>
      </p:sp>
      <p:sp>
        <p:nvSpPr>
          <p:cNvPr id="5" name="New shape">
            <a:extLst>
              <a:ext uri="{C183D7F6-B498-43B3-948B-1728B52AA6E4}">
                <adec:decorative xmlns:adec="http://schemas.microsoft.com/office/drawing/2017/decorative" val="1"/>
              </a:ext>
            </a:extLst>
          </p:cNvPr>
          <p:cNvSpPr/>
          <p:nvPr/>
        </p:nvSpPr>
        <p:spPr>
          <a:xfrm>
            <a:off x="610378" y="2338954"/>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367"/>
            <a:r>
              <a:rPr lang="en-US" altLang="zh-CN">
                <a:solidFill>
                  <a:srgbClr val="000000"/>
                </a:solidFill>
                <a:latin typeface="Segoe UI" panose="020B0502040204020203" pitchFamily="34" charset="0"/>
                <a:ea typeface="Microsoft YaHei" panose="020B0503020204020204" pitchFamily="34" charset="-122"/>
              </a:rPr>
              <a:t>HTTP</a:t>
            </a:r>
            <a:endParaRPr lang="zh-CN" altLang="en-US" dirty="0">
              <a:solidFill>
                <a:srgbClr val="000000"/>
              </a:solidFill>
              <a:latin typeface="Segoe UI" panose="020B0502040204020203" pitchFamily="34" charset="0"/>
              <a:ea typeface="Microsoft YaHei" panose="020B0503020204020204" pitchFamily="34" charset="-122"/>
            </a:endParaRPr>
          </a:p>
        </p:txBody>
      </p:sp>
      <p:pic>
        <p:nvPicPr>
          <p:cNvPr id="6" name="New picture" descr="带有可选管理员同意的同意体验的屏幕截图"/>
          <p:cNvPicPr/>
          <p:nvPr/>
        </p:nvPicPr>
        <p:blipFill>
          <a:blip r:embed="rId4"/>
          <a:stretch>
            <a:fillRect/>
          </a:stretch>
        </p:blipFill>
        <p:spPr>
          <a:xfrm>
            <a:off x="6745723" y="1941810"/>
            <a:ext cx="3304309" cy="372793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申请权限的最佳做法</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55995" y="1635578"/>
            <a:ext cx="11306469" cy="2498761"/>
          </a:xfrm>
        </p:spPr>
        <p:txBody>
          <a:bodyPr/>
          <a:lstStyle/>
          <a:p>
            <a:r>
              <a:rPr lang="zh-CN" altLang="en-US" dirty="0">
                <a:latin typeface="Segoe UI" panose="020B0502040204020203" pitchFamily="34" charset="0"/>
                <a:ea typeface="Microsoft YaHei" panose="020B0503020204020204" pitchFamily="34" charset="-122"/>
              </a:rPr>
              <a:t>只要求实现功能所需的权限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切勿要求用户同意你在应用中没有实施的权限</a:t>
            </a: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始终申请需要最少特权的访问</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如果一个应用需要 </a:t>
            </a:r>
            <a:r>
              <a:rPr lang="en-US" altLang="zh-CN" b="1" dirty="0" err="1">
                <a:latin typeface="Segoe UI" panose="020B0502040204020203" pitchFamily="34" charset="0"/>
                <a:ea typeface="Microsoft YaHei" panose="020B0503020204020204" pitchFamily="34" charset="-122"/>
              </a:rPr>
              <a:t>Mail.Read</a:t>
            </a:r>
            <a:r>
              <a:rPr lang="zh-CN" altLang="en-US" dirty="0">
                <a:latin typeface="Segoe UI" panose="020B0502040204020203" pitchFamily="34" charset="0"/>
                <a:ea typeface="Microsoft YaHei" panose="020B0503020204020204" pitchFamily="34" charset="-122"/>
              </a:rPr>
              <a:t>，就不要请求 </a:t>
            </a:r>
            <a:r>
              <a:rPr lang="en-US" altLang="zh-CN" b="1" dirty="0" err="1">
                <a:latin typeface="Segoe UI" panose="020B0502040204020203" pitchFamily="34" charset="0"/>
                <a:ea typeface="Microsoft YaHei" panose="020B0503020204020204" pitchFamily="34" charset="-122"/>
              </a:rPr>
              <a:t>Mail.ReadWrite</a:t>
            </a:r>
            <a:endParaRPr lang="zh-CN" altLang="en-US"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应用应妥善处理用户在请求权限时不同意应用的场景。</a:t>
            </a:r>
          </a:p>
        </p:txBody>
      </p:sp>
    </p:spTree>
    <p:extLst>
      <p:ext uri="{BB962C8B-B14F-4D97-AF65-F5344CB8AC3E}">
        <p14:creationId xmlns:p14="http://schemas.microsoft.com/office/powerpoint/2010/main" val="2695532089"/>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C756D-0D8A-40A0-9521-06CB909501DF}"/>
              </a:ext>
            </a:extLst>
          </p:cNvPr>
          <p:cNvSpPr>
            <a:spLocks noGrp="1"/>
          </p:cNvSpPr>
          <p:nvPr>
            <p:ph type="title"/>
          </p:nvPr>
        </p:nvSpPr>
        <p:spPr>
          <a:xfrm>
            <a:off x="416813" y="2959914"/>
            <a:ext cx="3183637" cy="553998"/>
          </a:xfrm>
        </p:spPr>
        <p:txBody>
          <a:bodyPr/>
          <a:lstStyle/>
          <a:p>
            <a:r>
              <a:rPr lang="zh-CN" altLang="en-US" b="1" dirty="0">
                <a:latin typeface="Segoe UI Semibold" panose="020B0702040204020203" pitchFamily="34" charset="0"/>
                <a:ea typeface="Microsoft YaHei" panose="020B0503020204020204" pitchFamily="34" charset="-122"/>
              </a:rPr>
              <a:t>演示</a:t>
            </a:r>
          </a:p>
        </p:txBody>
      </p:sp>
      <p:sp>
        <p:nvSpPr>
          <p:cNvPr id="6" name="Text Placeholder 4">
            <a:extLst>
              <a:ext uri="{FF2B5EF4-FFF2-40B4-BE49-F238E27FC236}">
                <a16:creationId xmlns:a16="http://schemas.microsoft.com/office/drawing/2014/main" id="{88C83A42-1CCD-435F-9581-48BC2509C373}"/>
              </a:ext>
            </a:extLst>
          </p:cNvPr>
          <p:cNvSpPr txBox="1">
            <a:spLocks/>
          </p:cNvSpPr>
          <p:nvPr/>
        </p:nvSpPr>
        <p:spPr>
          <a:xfrm>
            <a:off x="5029199" y="2721322"/>
            <a:ext cx="7108210" cy="113434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zh-CN" altLang="en-US" sz="28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权限和同意框架 </a:t>
            </a:r>
          </a:p>
          <a:p>
            <a:pPr marL="342900" marR="0" lvl="0" indent="-342900" algn="l" defTabSz="914367" rtl="0" eaLnBrk="1" fontAlgn="auto" latinLnBrk="0" hangingPunct="1">
              <a:lnSpc>
                <a:spcPct val="150000"/>
              </a:lnSpc>
              <a:spcBef>
                <a:spcPts val="0"/>
              </a:spcBef>
              <a:spcAft>
                <a:spcPts val="0"/>
              </a:spcAft>
              <a:buClrTx/>
              <a:buSzPct val="90000"/>
              <a:buFont typeface="Arial" panose="020B0604020202020204" pitchFamily="34" charset="0"/>
              <a:buChar char="•"/>
              <a:tabLst/>
              <a:defRPr/>
            </a:pP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了解 </a:t>
            </a:r>
            <a:r>
              <a:rPr kumimoji="0" lang="en-US" altLang="zh-CN"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Microsoft </a:t>
            </a:r>
            <a:r>
              <a:rPr kumimoji="0" lang="zh-CN" altLang="en-US" sz="2400" b="0" i="0" u="none" strike="noStrike" kern="1200" cap="none" spc="0" normalizeH="0" baseline="0" noProof="0">
                <a:ln>
                  <a:noFill/>
                </a:ln>
                <a:solidFill>
                  <a:srgbClr val="000000"/>
                </a:solidFill>
                <a:effectLst/>
                <a:uLnTx/>
                <a:uFillTx/>
                <a:latin typeface="Segoe UI" panose="020B0502040204020203" pitchFamily="34" charset="0"/>
                <a:ea typeface="Microsoft YaHei" panose="020B0503020204020204" pitchFamily="34" charset="-122"/>
                <a:cs typeface="+mn-cs"/>
              </a:rPr>
              <a:t>身份</a:t>
            </a:r>
            <a:r>
              <a:rPr kumimoji="0" lang="zh-CN" altLang="en-US" sz="2400" b="0" i="0" u="none" strike="noStrike" kern="1200" cap="none" spc="0" normalizeH="0" baseline="0" noProof="0" dirty="0">
                <a:ln>
                  <a:noFill/>
                </a:ln>
                <a:solidFill>
                  <a:srgbClr val="000000"/>
                </a:solidFill>
                <a:effectLst/>
                <a:uLnTx/>
                <a:uFillTx/>
                <a:latin typeface="Segoe UI" panose="020B0502040204020203" pitchFamily="34" charset="0"/>
                <a:ea typeface="Microsoft YaHei" panose="020B0503020204020204" pitchFamily="34" charset="-122"/>
                <a:cs typeface="+mn-cs"/>
              </a:rPr>
              <a:t>平台中的权限和同意框架</a:t>
            </a:r>
          </a:p>
        </p:txBody>
      </p:sp>
    </p:spTree>
    <p:extLst>
      <p:ext uri="{BB962C8B-B14F-4D97-AF65-F5344CB8AC3E}">
        <p14:creationId xmlns:p14="http://schemas.microsoft.com/office/powerpoint/2010/main" val="5543158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委托权限和同意</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12017090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EE7C-7083-F34D-BA90-06AD71438C3C}"/>
              </a:ext>
            </a:extLst>
          </p:cNvPr>
          <p:cNvSpPr>
            <a:spLocks noGrp="1"/>
          </p:cNvSpPr>
          <p:nvPr>
            <p:ph type="title"/>
          </p:nvPr>
        </p:nvSpPr>
        <p:spPr>
          <a:xfrm>
            <a:off x="455995" y="380325"/>
            <a:ext cx="11306469" cy="403079"/>
          </a:xfrm>
        </p:spPr>
        <p:txBody>
          <a:bodyPr/>
          <a:lstStyle/>
          <a:p>
            <a:r>
              <a:rPr lang="zh-CN" altLang="en-US" b="1" dirty="0">
                <a:latin typeface="Segoe UI Semibold" panose="020B0702040204020203" pitchFamily="34" charset="0"/>
                <a:ea typeface="Microsoft YaHei" panose="020B0503020204020204" pitchFamily="34" charset="-122"/>
              </a:rPr>
              <a:t>委托权限</a:t>
            </a:r>
          </a:p>
        </p:txBody>
      </p:sp>
      <p:sp>
        <p:nvSpPr>
          <p:cNvPr id="3" name="Text Placeholder 2">
            <a:extLst>
              <a:ext uri="{FF2B5EF4-FFF2-40B4-BE49-F238E27FC236}">
                <a16:creationId xmlns:a16="http://schemas.microsoft.com/office/drawing/2014/main" id="{8044AEDE-68DD-A14A-9379-4D8A28C147E0}"/>
              </a:ext>
            </a:extLst>
          </p:cNvPr>
          <p:cNvSpPr>
            <a:spLocks noGrp="1"/>
          </p:cNvSpPr>
          <p:nvPr>
            <p:ph type="body" sz="quarter" idx="10"/>
          </p:nvPr>
        </p:nvSpPr>
        <p:spPr>
          <a:xfrm>
            <a:off x="455994" y="1101028"/>
            <a:ext cx="11306469" cy="4276684"/>
          </a:xfrm>
        </p:spPr>
        <p:txBody>
          <a:bodyPr/>
          <a:lstStyle/>
          <a:p>
            <a:r>
              <a:rPr lang="zh-CN" altLang="en-US" dirty="0">
                <a:latin typeface="Segoe UI" panose="020B0502040204020203" pitchFamily="34" charset="0"/>
                <a:ea typeface="Microsoft YaHei" panose="020B0503020204020204" pitchFamily="34" charset="-122"/>
              </a:rPr>
              <a:t>委托权限由有登录用户存在的应用使用</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用户或管理员同意应用请求的权限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然后，应用被启用，以代表登录的用户行事</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需要注意的是用户并没有授予应用权限；他们授予</a:t>
            </a:r>
            <a:br>
              <a:rPr lang="zh-CN" altLang="en-US" dirty="0">
                <a:latin typeface="Segoe UI" panose="020B0502040204020203" pitchFamily="34" charset="0"/>
                <a:ea typeface="Microsoft YaHei" panose="020B0503020204020204" pitchFamily="34" charset="-122"/>
              </a:rPr>
            </a:br>
            <a:r>
              <a:rPr lang="zh-CN" altLang="en-US" dirty="0">
                <a:latin typeface="Segoe UI" panose="020B0502040204020203" pitchFamily="34" charset="0"/>
                <a:ea typeface="Microsoft YaHei" panose="020B0503020204020204" pitchFamily="34" charset="-122"/>
              </a:rPr>
              <a:t>应用代表他们行事的能力。</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有些权限不能由用户授予，必须由管理员授予。</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用户可授予的</a:t>
            </a:r>
            <a:r>
              <a:rPr lang="zh-CN" altLang="en-US">
                <a:latin typeface="Segoe UI" panose="020B0502040204020203" pitchFamily="34" charset="0"/>
                <a:ea typeface="Microsoft YaHei" panose="020B0503020204020204" pitchFamily="34" charset="-122"/>
              </a:rPr>
              <a:t>权限：</a:t>
            </a:r>
            <a:r>
              <a:rPr lang="en-US" altLang="zh-CN" b="1">
                <a:latin typeface="Segoe UI" panose="020B0502040204020203" pitchFamily="34" charset="0"/>
                <a:ea typeface="Microsoft YaHei" panose="020B0503020204020204" pitchFamily="34" charset="-122"/>
              </a:rPr>
              <a:t>User.Read</a:t>
            </a:r>
            <a:r>
              <a:rPr lang="zh-CN" altLang="en-US" b="1">
                <a:latin typeface="Segoe UI" panose="020B0502040204020203" pitchFamily="34" charset="0"/>
                <a:ea typeface="Microsoft YaHei" panose="020B0503020204020204" pitchFamily="34" charset="-122"/>
              </a:rPr>
              <a:t> </a:t>
            </a:r>
            <a:r>
              <a:rPr lang="en-US" altLang="zh-CN">
                <a:latin typeface="Segoe UI" panose="020B0502040204020203" pitchFamily="34" charset="0"/>
                <a:ea typeface="Microsoft YaHei" panose="020B0503020204020204" pitchFamily="34" charset="-122"/>
              </a:rPr>
              <a:t>&amp; </a:t>
            </a:r>
            <a:r>
              <a:rPr lang="en-US" altLang="zh-CN" b="1">
                <a:latin typeface="Segoe UI" panose="020B0502040204020203" pitchFamily="34" charset="0"/>
                <a:ea typeface="Microsoft YaHei" panose="020B0503020204020204" pitchFamily="34" charset="-122"/>
              </a:rPr>
              <a:t>User.ReadBasic.All</a:t>
            </a:r>
            <a:endParaRPr lang="zh-CN" altLang="en-US" b="1" dirty="0">
              <a:latin typeface="Segoe UI" panose="020B0502040204020203" pitchFamily="34" charset="0"/>
              <a:ea typeface="Microsoft YaHei" panose="020B0503020204020204" pitchFamily="34" charset="-122"/>
            </a:endParaRP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管理员可授予的</a:t>
            </a:r>
            <a:r>
              <a:rPr lang="zh-CN" altLang="en-US">
                <a:latin typeface="Segoe UI" panose="020B0502040204020203" pitchFamily="34" charset="0"/>
                <a:ea typeface="Microsoft YaHei" panose="020B0503020204020204" pitchFamily="34" charset="-122"/>
              </a:rPr>
              <a:t>权限：</a:t>
            </a:r>
            <a:r>
              <a:rPr lang="en-US" altLang="zh-CN" b="1">
                <a:latin typeface="Segoe UI" panose="020B0502040204020203" pitchFamily="34" charset="0"/>
                <a:ea typeface="Microsoft YaHei" panose="020B0503020204020204" pitchFamily="34" charset="-122"/>
              </a:rPr>
              <a:t>User.Read.All</a:t>
            </a:r>
            <a:endParaRPr lang="zh-CN" altLang="en-US" b="1" dirty="0">
              <a:latin typeface="Segoe UI" panose="020B0502040204020203" pitchFamily="34" charset="0"/>
              <a:ea typeface="Microsoft YaHei" panose="020B0503020204020204" pitchFamily="34" charset="-122"/>
            </a:endParaRPr>
          </a:p>
        </p:txBody>
      </p:sp>
    </p:spTree>
    <p:extLst>
      <p:ext uri="{BB962C8B-B14F-4D97-AF65-F5344CB8AC3E}">
        <p14:creationId xmlns:p14="http://schemas.microsoft.com/office/powerpoint/2010/main" val="820288656"/>
      </p:ext>
    </p:extLst>
  </p:cSld>
  <p:clrMapOvr>
    <a:overrideClrMapping bg1="lt1" tx1="dk1" bg2="lt2" tx2="dk2" accent1="accent1" accent2="accent2" accent3="accent3" accent4="accent4" accent5="accent5" accent6="accent6" hlink="hlink" folHlink="folHlink"/>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CEB09-990B-6C4B-8F9B-0E18BADDF852}"/>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用户同意</a:t>
            </a:r>
          </a:p>
        </p:txBody>
      </p:sp>
      <p:sp>
        <p:nvSpPr>
          <p:cNvPr id="3" name="Text Placeholder 2">
            <a:extLst>
              <a:ext uri="{FF2B5EF4-FFF2-40B4-BE49-F238E27FC236}">
                <a16:creationId xmlns:a16="http://schemas.microsoft.com/office/drawing/2014/main" id="{852A35C7-D9FF-7B4E-BD06-F9D20FB7C2BA}"/>
              </a:ext>
            </a:extLst>
          </p:cNvPr>
          <p:cNvSpPr>
            <a:spLocks noGrp="1"/>
          </p:cNvSpPr>
          <p:nvPr>
            <p:ph type="body" sz="quarter" idx="10"/>
          </p:nvPr>
        </p:nvSpPr>
        <p:spPr>
          <a:xfrm>
            <a:off x="482455" y="1445271"/>
            <a:ext cx="7018726" cy="2806538"/>
          </a:xfrm>
        </p:spPr>
        <p:txBody>
          <a:bodyPr/>
          <a:lstStyle/>
          <a:p>
            <a:r>
              <a:rPr lang="zh-CN" altLang="en-US" dirty="0">
                <a:latin typeface="Segoe UI" panose="020B0502040204020203" pitchFamily="34" charset="0"/>
                <a:ea typeface="Microsoft YaHei" panose="020B0503020204020204" pitchFamily="34" charset="-122"/>
              </a:rPr>
              <a:t>如果用户</a:t>
            </a:r>
            <a:r>
              <a:rPr lang="en-US" altLang="zh-CN" dirty="0">
                <a:latin typeface="Segoe UI" panose="020B0502040204020203" pitchFamily="34" charset="0"/>
                <a:ea typeface="Microsoft YaHei" panose="020B0503020204020204" pitchFamily="34" charset="-122"/>
              </a:rPr>
              <a:t>/</a:t>
            </a:r>
            <a:r>
              <a:rPr lang="zh-CN" altLang="en-US" dirty="0">
                <a:latin typeface="Segoe UI" panose="020B0502040204020203" pitchFamily="34" charset="0"/>
                <a:ea typeface="Microsoft YaHei" panose="020B0503020204020204" pitchFamily="34" charset="-122"/>
              </a:rPr>
              <a:t>管理员在请求访问令牌时没有授予权限，用户会看到同意对话框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选择</a:t>
            </a:r>
            <a:r>
              <a:rPr lang="zh-CN" altLang="en-US" b="1" dirty="0">
                <a:latin typeface="Segoe UI" panose="020B0502040204020203" pitchFamily="34" charset="0"/>
                <a:ea typeface="Microsoft YaHei" panose="020B0503020204020204" pitchFamily="34" charset="-122"/>
              </a:rPr>
              <a:t>接受</a:t>
            </a:r>
            <a:r>
              <a:rPr lang="zh-CN" altLang="en-US" dirty="0">
                <a:latin typeface="Segoe UI" panose="020B0502040204020203" pitchFamily="34" charset="0"/>
                <a:ea typeface="Microsoft YaHei" panose="020B0503020204020204" pitchFamily="34" charset="-122"/>
              </a:rPr>
              <a:t>记录同意，用户就不会再看到有关权限的提示了</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有两种方法可以申请驱动同意对话框中所列内容的权限：</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静态同意</a:t>
            </a:r>
          </a:p>
          <a:p>
            <a:pPr marL="336145" indent="-336145">
              <a:buFont typeface="Arial" panose="020B0604020202020204" pitchFamily="34" charset="0"/>
              <a:buChar char="•"/>
            </a:pPr>
            <a:r>
              <a:rPr lang="zh-CN" altLang="en-US" dirty="0">
                <a:latin typeface="Segoe UI" panose="020B0502040204020203" pitchFamily="34" charset="0"/>
                <a:ea typeface="Microsoft YaHei" panose="020B0503020204020204" pitchFamily="34" charset="-122"/>
              </a:rPr>
              <a:t>动态同意</a:t>
            </a:r>
          </a:p>
        </p:txBody>
      </p:sp>
      <p:pic>
        <p:nvPicPr>
          <p:cNvPr id="5" name="Picture 4" descr="社交媒体帖子屏幕截图&#10;&#10;自动生成的描述&#10;">
            <a:extLst>
              <a:ext uri="{FF2B5EF4-FFF2-40B4-BE49-F238E27FC236}">
                <a16:creationId xmlns:a16="http://schemas.microsoft.com/office/drawing/2014/main" id="{9D68E906-70B7-4EA4-A85F-66E77D13BC89}"/>
              </a:ext>
            </a:extLst>
          </p:cNvPr>
          <p:cNvPicPr>
            <a:picLocks noChangeAspect="1"/>
          </p:cNvPicPr>
          <p:nvPr/>
        </p:nvPicPr>
        <p:blipFill>
          <a:blip r:embed="rId4"/>
          <a:stretch>
            <a:fillRect/>
          </a:stretch>
        </p:blipFill>
        <p:spPr>
          <a:xfrm>
            <a:off x="8092281" y="912804"/>
            <a:ext cx="3670183" cy="4157831"/>
          </a:xfrm>
          <a:prstGeom prst="rect">
            <a:avLst/>
          </a:prstGeom>
        </p:spPr>
      </p:pic>
    </p:spTree>
    <p:extLst>
      <p:ext uri="{BB962C8B-B14F-4D97-AF65-F5344CB8AC3E}">
        <p14:creationId xmlns:p14="http://schemas.microsoft.com/office/powerpoint/2010/main" val="3361953225"/>
      </p:ext>
    </p:extLst>
  </p:cSld>
  <p:clrMapOvr>
    <a:overrideClrMapping bg1="lt1" tx1="dk1" bg2="lt2" tx2="dk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645B-9A10-E742-A279-35C3AD133348}"/>
              </a:ext>
            </a:extLst>
          </p:cNvPr>
          <p:cNvSpPr>
            <a:spLocks noGrp="1"/>
          </p:cNvSpPr>
          <p:nvPr>
            <p:ph type="title"/>
          </p:nvPr>
        </p:nvSpPr>
        <p:spPr>
          <a:xfrm>
            <a:off x="455996" y="347526"/>
            <a:ext cx="11306469" cy="403079"/>
          </a:xfrm>
        </p:spPr>
        <p:txBody>
          <a:bodyPr/>
          <a:lstStyle/>
          <a:p>
            <a:r>
              <a:rPr lang="zh-CN" altLang="en-US" b="1" dirty="0">
                <a:latin typeface="Segoe UI Semibold" panose="020B0702040204020203" pitchFamily="34" charset="0"/>
                <a:ea typeface="Microsoft YaHei" panose="020B0503020204020204" pitchFamily="34" charset="-122"/>
              </a:rPr>
              <a:t>静态同意</a:t>
            </a:r>
          </a:p>
        </p:txBody>
      </p:sp>
      <p:sp>
        <p:nvSpPr>
          <p:cNvPr id="3" name="Text Placeholder 2">
            <a:extLst>
              <a:ext uri="{FF2B5EF4-FFF2-40B4-BE49-F238E27FC236}">
                <a16:creationId xmlns:a16="http://schemas.microsoft.com/office/drawing/2014/main" id="{EE647084-C6D4-464E-84C2-51B08B6BB204}"/>
              </a:ext>
            </a:extLst>
          </p:cNvPr>
          <p:cNvSpPr>
            <a:spLocks noGrp="1"/>
          </p:cNvSpPr>
          <p:nvPr>
            <p:ph type="body" sz="quarter" idx="10"/>
          </p:nvPr>
        </p:nvSpPr>
        <p:spPr>
          <a:xfrm>
            <a:off x="455996" y="920535"/>
            <a:ext cx="11306469" cy="1025869"/>
          </a:xfrm>
        </p:spPr>
        <p:txBody>
          <a:bodyPr/>
          <a:lstStyle/>
          <a:p>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中心内应用注册中定义的权限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使管理员能够代表组织中的所有用户表示同意</a:t>
            </a:r>
          </a:p>
        </p:txBody>
      </p:sp>
      <p:pic>
        <p:nvPicPr>
          <p:cNvPr id="5" name="Picture 4" descr="手机屏幕截图&#10;&#10;自动生成的描述&#10;">
            <a:extLst>
              <a:ext uri="{FF2B5EF4-FFF2-40B4-BE49-F238E27FC236}">
                <a16:creationId xmlns:a16="http://schemas.microsoft.com/office/drawing/2014/main" id="{DDAB25B6-67A7-448F-90CD-9E11A94DD703}"/>
              </a:ext>
            </a:extLst>
          </p:cNvPr>
          <p:cNvPicPr>
            <a:picLocks noChangeAspect="1"/>
          </p:cNvPicPr>
          <p:nvPr/>
        </p:nvPicPr>
        <p:blipFill>
          <a:blip r:embed="rId4"/>
          <a:stretch>
            <a:fillRect/>
          </a:stretch>
        </p:blipFill>
        <p:spPr>
          <a:xfrm>
            <a:off x="7362334" y="2207585"/>
            <a:ext cx="3775474" cy="3067573"/>
          </a:xfrm>
          <a:prstGeom prst="rect">
            <a:avLst/>
          </a:prstGeom>
          <a:ln>
            <a:solidFill>
              <a:schemeClr val="tx1"/>
            </a:solidFill>
          </a:ln>
        </p:spPr>
      </p:pic>
      <p:pic>
        <p:nvPicPr>
          <p:cNvPr id="7" name="Picture 6" descr="社交媒体帖子屏幕截图&#10;&#10;自动生成的描述&#10;">
            <a:extLst>
              <a:ext uri="{FF2B5EF4-FFF2-40B4-BE49-F238E27FC236}">
                <a16:creationId xmlns:a16="http://schemas.microsoft.com/office/drawing/2014/main" id="{E62C030F-BECE-4DF7-A532-346FDE20E8A6}"/>
              </a:ext>
            </a:extLst>
          </p:cNvPr>
          <p:cNvPicPr>
            <a:picLocks noChangeAspect="1"/>
          </p:cNvPicPr>
          <p:nvPr/>
        </p:nvPicPr>
        <p:blipFill>
          <a:blip r:embed="rId5"/>
          <a:stretch>
            <a:fillRect/>
          </a:stretch>
        </p:blipFill>
        <p:spPr>
          <a:xfrm>
            <a:off x="455995" y="2459021"/>
            <a:ext cx="6664180" cy="2520461"/>
          </a:xfrm>
          <a:prstGeom prst="rect">
            <a:avLst/>
          </a:prstGeom>
        </p:spPr>
      </p:pic>
      <p:pic>
        <p:nvPicPr>
          <p:cNvPr id="6" name="Picture 5" descr="社交媒体帖子屏幕截图&#10;&#10;自动生成的描述&#10;">
            <a:extLst>
              <a:ext uri="{FF2B5EF4-FFF2-40B4-BE49-F238E27FC236}">
                <a16:creationId xmlns:a16="http://schemas.microsoft.com/office/drawing/2014/main" id="{88128CCE-BC91-4C63-9D44-37D6F9D2717A}"/>
              </a:ext>
            </a:extLst>
          </p:cNvPr>
          <p:cNvPicPr>
            <a:picLocks noChangeAspect="1"/>
          </p:cNvPicPr>
          <p:nvPr/>
        </p:nvPicPr>
        <p:blipFill>
          <a:blip r:embed="rId5"/>
          <a:stretch>
            <a:fillRect/>
          </a:stretch>
        </p:blipFill>
        <p:spPr>
          <a:xfrm>
            <a:off x="455996" y="2207585"/>
            <a:ext cx="6664180" cy="2520461"/>
          </a:xfrm>
          <a:prstGeom prst="rect">
            <a:avLst/>
          </a:prstGeom>
        </p:spPr>
      </p:pic>
    </p:spTree>
    <p:extLst>
      <p:ext uri="{BB962C8B-B14F-4D97-AF65-F5344CB8AC3E}">
        <p14:creationId xmlns:p14="http://schemas.microsoft.com/office/powerpoint/2010/main" val="556404710"/>
      </p:ext>
    </p:extLst>
  </p:cSld>
  <p:clrMapOvr>
    <a:overrideClrMapping bg1="lt1" tx1="dk1" bg2="lt2" tx2="dk2" accent1="accent1" accent2="accent2" accent3="accent3" accent4="accent4" accent5="accent5" accent6="accent6" hlink="hlink" folHlink="folHlink"/>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27C00-F423-0E4B-B9E3-4890AD3528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特殊 </a:t>
            </a:r>
            <a:r>
              <a:rPr lang="en-US" altLang="zh-CN" b="1" dirty="0">
                <a:latin typeface="Segoe UI Semibold" panose="020B0702040204020203" pitchFamily="34" charset="0"/>
                <a:ea typeface="Microsoft YaHei" panose="020B0503020204020204" pitchFamily="34" charset="-122"/>
              </a:rPr>
              <a:t>/.default </a:t>
            </a:r>
            <a:r>
              <a:rPr lang="zh-CN" altLang="en-US" b="1" dirty="0">
                <a:latin typeface="Segoe UI Semibold" panose="020B0702040204020203" pitchFamily="34" charset="0"/>
                <a:ea typeface="Microsoft YaHei" panose="020B0503020204020204" pitchFamily="34" charset="-122"/>
              </a:rPr>
              <a:t>范围</a:t>
            </a:r>
          </a:p>
        </p:txBody>
      </p:sp>
      <p:sp>
        <p:nvSpPr>
          <p:cNvPr id="3" name="Text Placeholder 2">
            <a:extLst>
              <a:ext uri="{FF2B5EF4-FFF2-40B4-BE49-F238E27FC236}">
                <a16:creationId xmlns:a16="http://schemas.microsoft.com/office/drawing/2014/main" id="{E11C6062-BC85-BB47-95AD-79A31F7370AA}"/>
              </a:ext>
            </a:extLst>
          </p:cNvPr>
          <p:cNvSpPr>
            <a:spLocks noGrp="1"/>
          </p:cNvSpPr>
          <p:nvPr>
            <p:ph type="body" sz="quarter" idx="10"/>
          </p:nvPr>
        </p:nvSpPr>
        <p:spPr>
          <a:xfrm>
            <a:off x="455995" y="1882552"/>
            <a:ext cx="11306469" cy="2866875"/>
          </a:xfrm>
        </p:spPr>
        <p:txBody>
          <a:bodyPr/>
          <a:lstStyle/>
          <a:p>
            <a:r>
              <a:rPr lang="zh-CN" altLang="en-US" dirty="0">
                <a:latin typeface="Segoe UI" panose="020B0502040204020203" pitchFamily="34" charset="0"/>
                <a:ea typeface="Microsoft YaHei" panose="020B0503020204020204" pitchFamily="34" charset="-122"/>
              </a:rPr>
              <a:t>在申请权限时，</a:t>
            </a:r>
            <a:r>
              <a:rPr lang="zh-CN" altLang="en-US">
                <a:latin typeface="Segoe UI" panose="020B0502040204020203" pitchFamily="34" charset="0"/>
                <a:ea typeface="Microsoft YaHei" panose="020B0503020204020204" pitchFamily="34" charset="-122"/>
              </a:rPr>
              <a:t>如果 </a:t>
            </a:r>
            <a:r>
              <a:rPr lang="en-US" altLang="zh-CN" b="1">
                <a:latin typeface="Segoe UI" panose="020B0502040204020203" pitchFamily="34" charset="0"/>
                <a:ea typeface="Microsoft YaHei" panose="020B0503020204020204" pitchFamily="34" charset="-122"/>
              </a:rPr>
              <a:t>/.default</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范围代表</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中心内应用注册中定义的所有静态权限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已添加，以简化应用</a:t>
            </a:r>
            <a:r>
              <a:rPr lang="zh-CN" altLang="en-US">
                <a:latin typeface="Segoe UI" panose="020B0502040204020203" pitchFamily="34" charset="0"/>
                <a:ea typeface="Microsoft YaHei" panose="020B0503020204020204" pitchFamily="34" charset="-122"/>
              </a:rPr>
              <a:t>从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 </a:t>
            </a:r>
            <a:r>
              <a:rPr lang="en-US" altLang="zh-CN">
                <a:latin typeface="Segoe UI" panose="020B0502040204020203" pitchFamily="34" charset="0"/>
                <a:ea typeface="Microsoft YaHei" panose="020B0503020204020204" pitchFamily="34" charset="-122"/>
              </a:rPr>
              <a:t>v1.0 </a:t>
            </a:r>
            <a:r>
              <a:rPr lang="zh-CN" altLang="en-US">
                <a:latin typeface="Segoe UI" panose="020B0502040204020203" pitchFamily="34" charset="0"/>
                <a:ea typeface="Microsoft YaHei" panose="020B0503020204020204" pitchFamily="34" charset="-122"/>
              </a:rPr>
              <a:t>到 </a:t>
            </a:r>
            <a:r>
              <a:rPr lang="en-US" altLang="zh-CN">
                <a:latin typeface="Segoe UI" panose="020B0502040204020203" pitchFamily="34" charset="0"/>
                <a:ea typeface="Microsoft YaHei" panose="020B0503020204020204" pitchFamily="34" charset="-122"/>
              </a:rPr>
              <a:t>v2.0 </a:t>
            </a:r>
            <a:r>
              <a:rPr lang="zh-CN" altLang="en-US">
                <a:latin typeface="Segoe UI" panose="020B0502040204020203" pitchFamily="34" charset="0"/>
                <a:ea typeface="Microsoft YaHei" panose="020B0503020204020204" pitchFamily="34" charset="-122"/>
              </a:rPr>
              <a:t>端点</a:t>
            </a:r>
            <a:r>
              <a:rPr lang="zh-CN" altLang="en-US" dirty="0">
                <a:latin typeface="Segoe UI" panose="020B0502040204020203" pitchFamily="34" charset="0"/>
                <a:ea typeface="Microsoft YaHei" panose="020B0503020204020204" pitchFamily="34" charset="-122"/>
              </a:rPr>
              <a:t>迁移</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将其纳入资源的末端。</a:t>
            </a:r>
          </a:p>
          <a:p>
            <a:pPr marL="336145" indent="-336145">
              <a:buFont typeface="Arial" panose="020B0604020202020204" pitchFamily="34" charset="0"/>
              <a:buChar char="•"/>
            </a:pPr>
            <a:r>
              <a:rPr lang="en-US" altLang="zh-CN">
                <a:latin typeface="Segoe UI" panose="020B0502040204020203" pitchFamily="34" charset="0"/>
                <a:ea typeface="Microsoft YaHei" panose="020B0503020204020204" pitchFamily="34" charset="-122"/>
                <a:hlinkClick r:id="rId4"/>
              </a:rPr>
              <a:t>[app id]/.default</a:t>
            </a:r>
            <a:endParaRPr lang="zh-CN" altLang="en-US" dirty="0">
              <a:latin typeface="Segoe UI" panose="020B0502040204020203" pitchFamily="34" charset="0"/>
              <a:ea typeface="Microsoft YaHei" panose="020B0503020204020204" pitchFamily="34" charset="-122"/>
            </a:endParaRPr>
          </a:p>
          <a:p>
            <a:endParaRPr lang="zh-CN" altLang="en-US" dirty="0">
              <a:latin typeface="Segoe UI" panose="020B0502040204020203" pitchFamily="34" charset="0"/>
              <a:ea typeface="Microsoft YaHei" panose="020B0503020204020204" pitchFamily="34" charset="-122"/>
            </a:endParaRPr>
          </a:p>
          <a:p>
            <a:r>
              <a:rPr lang="en-US" altLang="zh-CN" b="1">
                <a:latin typeface="Segoe UI" panose="020B0502040204020203" pitchFamily="34" charset="0"/>
                <a:ea typeface="Microsoft YaHei" panose="020B0503020204020204" pitchFamily="34" charset="-122"/>
              </a:rPr>
              <a:t>/.default</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范围必须用于</a:t>
            </a:r>
            <a:r>
              <a:rPr lang="zh-CN" altLang="en-US">
                <a:latin typeface="Segoe UI" panose="020B0502040204020203" pitchFamily="34" charset="0"/>
                <a:ea typeface="Microsoft YaHei" panose="020B0503020204020204" pitchFamily="34" charset="-122"/>
              </a:rPr>
              <a:t>实现 </a:t>
            </a:r>
            <a:r>
              <a:rPr lang="en-US" altLang="zh-CN">
                <a:latin typeface="Segoe UI" panose="020B0502040204020203" pitchFamily="34" charset="0"/>
                <a:ea typeface="Microsoft YaHei" panose="020B0503020204020204" pitchFamily="34" charset="-122"/>
              </a:rPr>
              <a:t>OAuth 2.0 </a:t>
            </a:r>
            <a:r>
              <a:rPr lang="zh-CN" altLang="en-US">
                <a:latin typeface="Segoe UI" panose="020B0502040204020203" pitchFamily="34" charset="0"/>
                <a:ea typeface="Microsoft YaHei" panose="020B0503020204020204" pitchFamily="34" charset="-122"/>
              </a:rPr>
              <a:t>客户端</a:t>
            </a:r>
            <a:r>
              <a:rPr lang="zh-CN" altLang="en-US" dirty="0">
                <a:latin typeface="Segoe UI" panose="020B0502040204020203" pitchFamily="34" charset="0"/>
                <a:ea typeface="Microsoft YaHei" panose="020B0503020204020204" pitchFamily="34" charset="-122"/>
              </a:rPr>
              <a:t>凭据流程的应用</a:t>
            </a:r>
          </a:p>
        </p:txBody>
      </p:sp>
    </p:spTree>
    <p:extLst>
      <p:ext uri="{BB962C8B-B14F-4D97-AF65-F5344CB8AC3E}">
        <p14:creationId xmlns:p14="http://schemas.microsoft.com/office/powerpoint/2010/main" val="2318491360"/>
      </p:ext>
    </p:extLst>
  </p:cSld>
  <p:clrMapOvr>
    <a:overrideClrMapping bg1="lt1" tx1="dk1" bg2="lt2" tx2="dk2" accent1="accent1" accent2="accent2" accent3="accent3" accent4="accent4" accent5="accent5" accent6="accent6" hlink="hlink" folHlink="folHlink"/>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8350-4F44-6140-8255-9985FA6FB2D4}"/>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动态同意</a:t>
            </a:r>
          </a:p>
        </p:txBody>
      </p:sp>
      <p:sp>
        <p:nvSpPr>
          <p:cNvPr id="3" name="Text Placeholder 2">
            <a:extLst>
              <a:ext uri="{FF2B5EF4-FFF2-40B4-BE49-F238E27FC236}">
                <a16:creationId xmlns:a16="http://schemas.microsoft.com/office/drawing/2014/main" id="{AA175019-C185-7E4B-B098-388E740F5F75}"/>
              </a:ext>
            </a:extLst>
          </p:cNvPr>
          <p:cNvSpPr>
            <a:spLocks noGrp="1"/>
          </p:cNvSpPr>
          <p:nvPr>
            <p:ph type="body" sz="quarter" idx="10"/>
          </p:nvPr>
        </p:nvSpPr>
        <p:spPr>
          <a:xfrm>
            <a:off x="455995" y="1379682"/>
            <a:ext cx="11306469" cy="3234988"/>
          </a:xfrm>
        </p:spPr>
        <p:txBody>
          <a:bodyPr/>
          <a:lstStyle/>
          <a:p>
            <a:r>
              <a:rPr lang="zh-CN" altLang="en-US">
                <a:latin typeface="Segoe UI" panose="020B0502040204020203" pitchFamily="34" charset="0"/>
                <a:ea typeface="Microsoft YaHei" panose="020B0503020204020204" pitchFamily="34" charset="-122"/>
              </a:rPr>
              <a:t>引入 </a:t>
            </a:r>
            <a:r>
              <a:rPr lang="en-US" altLang="zh-CN">
                <a:latin typeface="Segoe UI" panose="020B0502040204020203" pitchFamily="34" charset="0"/>
                <a:ea typeface="Microsoft YaHei" panose="020B0503020204020204" pitchFamily="34" charset="-122"/>
              </a:rPr>
              <a:t>Microsoft </a:t>
            </a:r>
            <a:r>
              <a:rPr lang="zh-CN" altLang="en-US">
                <a:latin typeface="Segoe UI" panose="020B0502040204020203" pitchFamily="34" charset="0"/>
                <a:ea typeface="Microsoft YaHei" panose="020B0503020204020204" pitchFamily="34" charset="-122"/>
              </a:rPr>
              <a:t>身份 </a:t>
            </a:r>
            <a:r>
              <a:rPr lang="en-US" altLang="zh-CN">
                <a:latin typeface="Segoe UI" panose="020B0502040204020203" pitchFamily="34" charset="0"/>
                <a:ea typeface="Microsoft YaHei" panose="020B0503020204020204" pitchFamily="34" charset="-122"/>
              </a:rPr>
              <a:t>V2.0 </a:t>
            </a:r>
            <a:r>
              <a:rPr lang="zh-CN" altLang="en-US">
                <a:latin typeface="Segoe UI" panose="020B0502040204020203" pitchFamily="34" charset="0"/>
                <a:ea typeface="Microsoft YaHei" panose="020B0503020204020204" pitchFamily="34" charset="-122"/>
              </a:rPr>
              <a:t>的</a:t>
            </a:r>
            <a:r>
              <a:rPr lang="zh-CN" altLang="en-US" dirty="0">
                <a:latin typeface="Segoe UI" panose="020B0502040204020203" pitchFamily="34" charset="0"/>
                <a:ea typeface="Microsoft YaHei" panose="020B0503020204020204" pitchFamily="34" charset="-122"/>
              </a:rPr>
              <a:t>端点</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权限不需要</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中心内的应用注册中指定（但强烈建议这样做）。</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每次应用申请访问令牌时，</a:t>
            </a:r>
            <a:r>
              <a:rPr lang="zh-CN" altLang="en-US">
                <a:latin typeface="Segoe UI" panose="020B0502040204020203" pitchFamily="34" charset="0"/>
                <a:ea typeface="Microsoft YaHei" panose="020B0503020204020204" pitchFamily="34" charset="-122"/>
              </a:rPr>
              <a:t>在 </a:t>
            </a:r>
            <a:r>
              <a:rPr lang="en-US" altLang="zh-CN">
                <a:latin typeface="Courier New" panose="02070309020205020404" pitchFamily="49" charset="0"/>
                <a:ea typeface="Microsoft YaHei" panose="020B0503020204020204" pitchFamily="34" charset="-122"/>
                <a:cs typeface="Courier New" panose="02070309020205020404" pitchFamily="49" charset="0"/>
              </a:rPr>
              <a:t>scope</a:t>
            </a:r>
            <a:r>
              <a:rPr lang="zh-CN" altLang="en-US">
                <a:latin typeface="Segoe UI" panose="020B0502040204020203" pitchFamily="34" charset="0"/>
                <a:ea typeface="Microsoft YaHei" panose="020B0503020204020204" pitchFamily="34" charset="-122"/>
              </a:rPr>
              <a:t> </a:t>
            </a:r>
            <a:r>
              <a:rPr lang="zh-CN" altLang="en-US" dirty="0">
                <a:latin typeface="Segoe UI" panose="020B0502040204020203" pitchFamily="34" charset="0"/>
                <a:ea typeface="Microsoft YaHei" panose="020B0503020204020204" pitchFamily="34" charset="-122"/>
              </a:rPr>
              <a:t>属性中指定其需要的权限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如果用户之前没有同意该权限，会提示他们接受该权限</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使开发人员能够只要求用户提供应用当时所需的权限，并根据需要逐步要求更多的权限</a:t>
            </a:r>
          </a:p>
        </p:txBody>
      </p:sp>
    </p:spTree>
    <p:extLst>
      <p:ext uri="{BB962C8B-B14F-4D97-AF65-F5344CB8AC3E}">
        <p14:creationId xmlns:p14="http://schemas.microsoft.com/office/powerpoint/2010/main" val="2273530178"/>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238982"/>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用户同意</a:t>
            </a:r>
          </a:p>
        </p:txBody>
      </p:sp>
      <p:sp>
        <p:nvSpPr>
          <p:cNvPr id="3" name="Subtitle"/>
          <p:cNvSpPr>
            <a:spLocks noGrp="1"/>
          </p:cNvSpPr>
          <p:nvPr>
            <p:ph sz="quarter" idx="10"/>
          </p:nvPr>
        </p:nvSpPr>
        <p:spPr>
          <a:xfrm>
            <a:off x="585840" y="1041830"/>
            <a:ext cx="11017275" cy="61555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如果用户之前没有授予该应用权限，或者管理员没有代表组织中的所有用户同意，当用户登录到一个应用时，他们会看到同意对话框提示。</a:t>
            </a:r>
          </a:p>
        </p:txBody>
      </p:sp>
      <p:pic>
        <p:nvPicPr>
          <p:cNvPr id="4" name="New picture" descr="Azure AD 中配置权限页面的屏幕截图"/>
          <p:cNvPicPr/>
          <p:nvPr/>
        </p:nvPicPr>
        <p:blipFill>
          <a:blip r:embed="rId4"/>
          <a:stretch>
            <a:fillRect/>
          </a:stretch>
        </p:blipFill>
        <p:spPr>
          <a:xfrm>
            <a:off x="4617798" y="2059683"/>
            <a:ext cx="2953360" cy="3343944"/>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202800"/>
            <a:ext cx="11018520" cy="430826"/>
          </a:xfrm>
        </p:spPr>
        <p:txBody>
          <a:bodyPr/>
          <a:lstStyle/>
          <a:p>
            <a:r>
              <a:rPr lang="zh-CN" altLang="en-US" b="1" dirty="0">
                <a:latin typeface="Segoe UI Semibold" panose="020B0702040204020203" pitchFamily="34" charset="0"/>
                <a:ea typeface="Microsoft YaHei" panose="020B0503020204020204" pitchFamily="34" charset="-122"/>
              </a:rPr>
              <a:t>为什么使用标识提供程序？</a:t>
            </a:r>
          </a:p>
        </p:txBody>
      </p:sp>
      <p:pic>
        <p:nvPicPr>
          <p:cNvPr id="4" name="Picture 3" descr="屏幕前面有一个盾牌的图标">
            <a:extLst>
              <a:ext uri="{FF2B5EF4-FFF2-40B4-BE49-F238E27FC236}">
                <a16:creationId xmlns:a16="http://schemas.microsoft.com/office/drawing/2014/main" id="{5D94F5AD-7F57-413B-95CC-CA0E36DD039F}"/>
              </a:ext>
            </a:extLst>
          </p:cNvPr>
          <p:cNvPicPr>
            <a:picLocks noChangeAspect="1"/>
          </p:cNvPicPr>
          <p:nvPr/>
        </p:nvPicPr>
        <p:blipFill>
          <a:blip r:embed="rId3"/>
          <a:stretch>
            <a:fillRect/>
          </a:stretch>
        </p:blipFill>
        <p:spPr>
          <a:xfrm>
            <a:off x="583329" y="968550"/>
            <a:ext cx="1065251" cy="1065251"/>
          </a:xfrm>
          <a:prstGeom prst="rect">
            <a:avLst/>
          </a:prstGeom>
        </p:spPr>
      </p:pic>
      <p:sp>
        <p:nvSpPr>
          <p:cNvPr id="6" name="TextBox 5">
            <a:extLst>
              <a:ext uri="{FF2B5EF4-FFF2-40B4-BE49-F238E27FC236}">
                <a16:creationId xmlns:a16="http://schemas.microsoft.com/office/drawing/2014/main" id="{FE0967CC-AADE-4188-A722-9633B2FAAE54}"/>
              </a:ext>
            </a:extLst>
          </p:cNvPr>
          <p:cNvSpPr txBox="1"/>
          <p:nvPr/>
        </p:nvSpPr>
        <p:spPr>
          <a:xfrm>
            <a:off x="1964664" y="1167729"/>
            <a:ext cx="9642138" cy="1418114"/>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委托认证和授权可以实现以下场景</a:t>
            </a:r>
            <a:r>
              <a:rPr lang="en-US" altLang="zh-CN" sz="2353" b="1" dirty="0">
                <a:solidFill>
                  <a:srgbClr val="1A1A1A"/>
                </a:solidFill>
                <a:latin typeface="Segoe UI Semibold" panose="020B0702040204020203" pitchFamily="34" charset="0"/>
                <a:ea typeface="Microsoft YaHei" panose="020B0503020204020204" pitchFamily="34" charset="-122"/>
              </a:rPr>
              <a:t>: </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要求用户位于特定地点的有条件访问策略 </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多因素认证的使用</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单一登录 </a:t>
            </a:r>
            <a:r>
              <a:rPr lang="en-US" altLang="zh-CN" sz="1961" dirty="0">
                <a:solidFill>
                  <a:srgbClr val="1A1A1A"/>
                </a:solidFill>
                <a:latin typeface="Segoe UI" panose="020B0502040204020203" pitchFamily="34" charset="0"/>
                <a:ea typeface="Microsoft YaHei" panose="020B0503020204020204" pitchFamily="34" charset="-122"/>
              </a:rPr>
              <a:t>(SSO)</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7" name="Straight Connector 6">
            <a:extLst>
              <a:ext uri="{FF2B5EF4-FFF2-40B4-BE49-F238E27FC236}">
                <a16:creationId xmlns:a16="http://schemas.microsoft.com/office/drawing/2014/main" id="{8F6AF400-13F0-4E7E-A1FE-C803208AF6B6}"/>
              </a:ext>
              <a:ext uri="{C183D7F6-B498-43B3-948B-1728B52AA6E4}">
                <adec:decorative xmlns:adec="http://schemas.microsoft.com/office/drawing/2017/decorative" val="1"/>
              </a:ext>
            </a:extLst>
          </p:cNvPr>
          <p:cNvCxnSpPr>
            <a:cxnSpLocks/>
          </p:cNvCxnSpPr>
          <p:nvPr/>
        </p:nvCxnSpPr>
        <p:spPr>
          <a:xfrm>
            <a:off x="1964665" y="291154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两个屏幕的图标，第一个屏幕上带有对勾">
            <a:extLst>
              <a:ext uri="{FF2B5EF4-FFF2-40B4-BE49-F238E27FC236}">
                <a16:creationId xmlns:a16="http://schemas.microsoft.com/office/drawing/2014/main" id="{B4CB315A-C053-478F-BFBC-92E4A4A22CF0}"/>
              </a:ext>
            </a:extLst>
          </p:cNvPr>
          <p:cNvPicPr>
            <a:picLocks noChangeAspect="1"/>
          </p:cNvPicPr>
          <p:nvPr/>
        </p:nvPicPr>
        <p:blipFill>
          <a:blip r:embed="rId4"/>
          <a:stretch>
            <a:fillRect/>
          </a:stretch>
        </p:blipFill>
        <p:spPr>
          <a:xfrm>
            <a:off x="583329" y="3066699"/>
            <a:ext cx="1065251" cy="1065251"/>
          </a:xfrm>
          <a:prstGeom prst="rect">
            <a:avLst/>
          </a:prstGeom>
        </p:spPr>
      </p:pic>
      <p:sp>
        <p:nvSpPr>
          <p:cNvPr id="8" name="TextBox 7">
            <a:extLst>
              <a:ext uri="{FF2B5EF4-FFF2-40B4-BE49-F238E27FC236}">
                <a16:creationId xmlns:a16="http://schemas.microsoft.com/office/drawing/2014/main" id="{B875E645-DFAD-4B98-8F81-71DD9C51898A}"/>
              </a:ext>
            </a:extLst>
          </p:cNvPr>
          <p:cNvSpPr txBox="1"/>
          <p:nvPr/>
        </p:nvSpPr>
        <p:spPr>
          <a:xfrm>
            <a:off x="1964664" y="3418283"/>
            <a:ext cx="9642138" cy="362087"/>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Azure Active Directory (Azure AD)</a:t>
            </a:r>
            <a:r>
              <a:rPr lang="zh-CN" altLang="en-US" sz="2353" b="1" dirty="0">
                <a:solidFill>
                  <a:srgbClr val="1A1A1A"/>
                </a:solidFill>
                <a:latin typeface="Segoe UI Semibold" panose="020B0702040204020203" pitchFamily="34" charset="0"/>
                <a:ea typeface="Microsoft YaHei" panose="020B0503020204020204" pitchFamily="34" charset="-122"/>
              </a:rPr>
              <a:t>：</a:t>
            </a:r>
            <a:r>
              <a:rPr lang="zh-CN" altLang="en-US" sz="2353" dirty="0">
                <a:solidFill>
                  <a:srgbClr val="1A1A1A"/>
                </a:solidFill>
                <a:latin typeface="Segoe UI" panose="020B0502040204020203" pitchFamily="34" charset="0"/>
                <a:ea typeface="Microsoft YaHei" panose="020B0503020204020204" pitchFamily="34" charset="-122"/>
              </a:rPr>
              <a:t>云中的集中式标识提供程序</a:t>
            </a:r>
            <a:endParaRPr lang="zh-CN" altLang="en-US" sz="1961" dirty="0">
              <a:solidFill>
                <a:srgbClr val="1A1A1A"/>
              </a:solidFill>
              <a:latin typeface="Segoe UI" panose="020B0502040204020203" pitchFamily="34" charset="0"/>
              <a:ea typeface="Microsoft YaHei" panose="020B0503020204020204" pitchFamily="34" charset="-122"/>
            </a:endParaRPr>
          </a:p>
        </p:txBody>
      </p:sp>
      <p:cxnSp>
        <p:nvCxnSpPr>
          <p:cNvPr id="9" name="Straight Connector 8">
            <a:extLst>
              <a:ext uri="{FF2B5EF4-FFF2-40B4-BE49-F238E27FC236}">
                <a16:creationId xmlns:a16="http://schemas.microsoft.com/office/drawing/2014/main" id="{7B9CB4E7-F476-43F6-B940-FF78BFC18983}"/>
              </a:ext>
              <a:ext uri="{C183D7F6-B498-43B3-948B-1728B52AA6E4}">
                <adec:decorative xmlns:adec="http://schemas.microsoft.com/office/drawing/2017/decorative" val="1"/>
              </a:ext>
            </a:extLst>
          </p:cNvPr>
          <p:cNvCxnSpPr>
            <a:cxnSpLocks/>
          </p:cNvCxnSpPr>
          <p:nvPr/>
        </p:nvCxnSpPr>
        <p:spPr>
          <a:xfrm>
            <a:off x="1964665" y="4287104"/>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一个网页图标，显示某人的个人资料及向右箭头">
            <a:extLst>
              <a:ext uri="{FF2B5EF4-FFF2-40B4-BE49-F238E27FC236}">
                <a16:creationId xmlns:a16="http://schemas.microsoft.com/office/drawing/2014/main" id="{AB16F39D-58C0-4FA9-9EC9-B27D756848EF}"/>
              </a:ext>
            </a:extLst>
          </p:cNvPr>
          <p:cNvPicPr>
            <a:picLocks noChangeAspect="1"/>
          </p:cNvPicPr>
          <p:nvPr/>
        </p:nvPicPr>
        <p:blipFill>
          <a:blip r:embed="rId5"/>
          <a:stretch>
            <a:fillRect/>
          </a:stretch>
        </p:blipFill>
        <p:spPr>
          <a:xfrm>
            <a:off x="583329" y="4463404"/>
            <a:ext cx="1065251" cy="1065251"/>
          </a:xfrm>
          <a:prstGeom prst="rect">
            <a:avLst/>
          </a:prstGeom>
        </p:spPr>
      </p:pic>
      <p:sp>
        <p:nvSpPr>
          <p:cNvPr id="10" name="TextBox 9">
            <a:extLst>
              <a:ext uri="{FF2B5EF4-FFF2-40B4-BE49-F238E27FC236}">
                <a16:creationId xmlns:a16="http://schemas.microsoft.com/office/drawing/2014/main" id="{625BE4F5-22BA-4BC8-AD31-1C70CA52B8BB}"/>
              </a:ext>
            </a:extLst>
          </p:cNvPr>
          <p:cNvSpPr txBox="1"/>
          <p:nvPr/>
        </p:nvSpPr>
        <p:spPr>
          <a:xfrm>
            <a:off x="1964664" y="4612808"/>
            <a:ext cx="9642138" cy="1086215"/>
          </a:xfrm>
          <a:prstGeom prst="rect">
            <a:avLst/>
          </a:prstGeom>
          <a:noFill/>
        </p:spPr>
        <p:txBody>
          <a:bodyPr wrap="square" lIns="0" tIns="0" rIns="0" bIns="0" rtlCol="0" anchor="t">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a:t>
            </a:r>
            <a:br>
              <a:rPr lang="zh-CN" altLang="en-US" dirty="0">
                <a:latin typeface="Segoe UI" panose="020B0502040204020203" pitchFamily="34" charset="0"/>
                <a:ea typeface="Microsoft YaHei" panose="020B0503020204020204" pitchFamily="34" charset="-122"/>
              </a:rPr>
            </a:br>
            <a:r>
              <a:rPr lang="zh-CN" altLang="en-US" sz="2353" dirty="0">
                <a:solidFill>
                  <a:srgbClr val="1A1A1A"/>
                </a:solidFill>
                <a:latin typeface="Segoe UI" panose="020B0502040204020203" pitchFamily="34" charset="0"/>
                <a:ea typeface="Microsoft YaHei" panose="020B0503020204020204" pitchFamily="34" charset="-122"/>
              </a:rPr>
              <a:t>身份即服务，支持行业标准协议，如 </a:t>
            </a:r>
            <a:r>
              <a:rPr lang="en-US" altLang="zh-CN" sz="2353" dirty="0">
                <a:solidFill>
                  <a:srgbClr val="1A1A1A"/>
                </a:solidFill>
                <a:latin typeface="Segoe UI Semibold" panose="020B0702040204020203" pitchFamily="34" charset="0"/>
                <a:ea typeface="Microsoft YaHei" panose="020B0503020204020204" pitchFamily="34" charset="-122"/>
              </a:rPr>
              <a:t>OAuth 2.0</a:t>
            </a:r>
            <a:r>
              <a:rPr lang="zh-CN" altLang="en-US" sz="2353" dirty="0">
                <a:solidFill>
                  <a:srgbClr val="1A1A1A"/>
                </a:solidFill>
                <a:latin typeface="Segoe UI" panose="020B0502040204020203" pitchFamily="34" charset="0"/>
                <a:ea typeface="Microsoft YaHei" panose="020B0503020204020204" pitchFamily="34" charset="-122"/>
              </a:rPr>
              <a:t> 以及 </a:t>
            </a:r>
            <a:r>
              <a:rPr lang="en-US" altLang="zh-CN" sz="2353" dirty="0">
                <a:solidFill>
                  <a:srgbClr val="1A1A1A"/>
                </a:solidFill>
                <a:latin typeface="Segoe UI Semibold" panose="020B0702040204020203" pitchFamily="34" charset="0"/>
                <a:ea typeface="Microsoft YaHei" panose="020B0503020204020204" pitchFamily="34" charset="-122"/>
              </a:rPr>
              <a:t>OpenID Connect</a:t>
            </a:r>
            <a:r>
              <a:rPr lang="zh-CN" altLang="en-US" sz="2353" dirty="0">
                <a:solidFill>
                  <a:srgbClr val="1A1A1A"/>
                </a:solidFill>
                <a:latin typeface="Segoe UI" panose="020B0502040204020203" pitchFamily="34" charset="0"/>
                <a:ea typeface="Microsoft YaHei" panose="020B0503020204020204" pitchFamily="34" charset="-122"/>
              </a:rPr>
              <a:t> </a:t>
            </a:r>
            <a:r>
              <a:rPr lang="en-US" altLang="zh-CN" sz="2353" dirty="0">
                <a:solidFill>
                  <a:srgbClr val="1A1A1A"/>
                </a:solidFill>
                <a:latin typeface="Segoe UI" panose="020B0502040204020203" pitchFamily="34" charset="0"/>
                <a:ea typeface="Microsoft YaHei" panose="020B0503020204020204" pitchFamily="34" charset="-122"/>
              </a:rPr>
              <a:t>+ </a:t>
            </a:r>
            <a:r>
              <a:rPr lang="zh-CN" altLang="en-US" sz="2353" dirty="0">
                <a:solidFill>
                  <a:srgbClr val="1A1A1A"/>
                </a:solidFill>
                <a:latin typeface="Segoe UI" panose="020B0502040204020203" pitchFamily="34" charset="0"/>
                <a:ea typeface="Microsoft YaHei" panose="020B0503020204020204" pitchFamily="34" charset="-122"/>
              </a:rPr>
              <a:t>开源代码库</a:t>
            </a:r>
          </a:p>
        </p:txBody>
      </p:sp>
    </p:spTree>
    <p:extLst>
      <p:ext uri="{BB962C8B-B14F-4D97-AF65-F5344CB8AC3E}">
        <p14:creationId xmlns:p14="http://schemas.microsoft.com/office/powerpoint/2010/main" val="381060828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87522" y="170829"/>
            <a:ext cx="11016957" cy="430840"/>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静态同意</a:t>
            </a:r>
          </a:p>
        </p:txBody>
      </p:sp>
      <p:sp>
        <p:nvSpPr>
          <p:cNvPr id="3" name="Subtitle"/>
          <p:cNvSpPr>
            <a:spLocks noGrp="1"/>
          </p:cNvSpPr>
          <p:nvPr>
            <p:ph sz="quarter" idx="10"/>
          </p:nvPr>
        </p:nvSpPr>
        <p:spPr>
          <a:xfrm>
            <a:off x="587204" y="852148"/>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dirty="0">
                <a:latin typeface="Segoe UI" panose="020B0502040204020203" pitchFamily="34" charset="0"/>
                <a:ea typeface="Microsoft YaHei" panose="020B0503020204020204" pitchFamily="34" charset="-122"/>
              </a:rPr>
              <a:t>在有静态同意的情况下，</a:t>
            </a:r>
            <a:r>
              <a:rPr lang="zh-CN" altLang="en-US">
                <a:latin typeface="Segoe UI" panose="020B0502040204020203" pitchFamily="34" charset="0"/>
                <a:ea typeface="Microsoft YaHei" panose="020B0503020204020204" pitchFamily="34" charset="-122"/>
              </a:rPr>
              <a:t>在 </a:t>
            </a:r>
            <a:r>
              <a:rPr lang="en-US" altLang="zh-CN">
                <a:latin typeface="Segoe UI" panose="020B0502040204020203" pitchFamily="34" charset="0"/>
                <a:ea typeface="Microsoft YaHei" panose="020B0503020204020204" pitchFamily="34" charset="-122"/>
              </a:rPr>
              <a:t>Azure AD </a:t>
            </a:r>
            <a:r>
              <a:rPr lang="zh-CN" altLang="en-US">
                <a:latin typeface="Segoe UI" panose="020B0502040204020203" pitchFamily="34" charset="0"/>
                <a:ea typeface="Microsoft YaHei" panose="020B0503020204020204" pitchFamily="34" charset="-122"/>
              </a:rPr>
              <a:t>管理</a:t>
            </a:r>
            <a:r>
              <a:rPr lang="zh-CN" altLang="en-US" dirty="0">
                <a:latin typeface="Segoe UI" panose="020B0502040204020203" pitchFamily="34" charset="0"/>
                <a:ea typeface="Microsoft YaHei" panose="020B0503020204020204" pitchFamily="34" charset="-122"/>
              </a:rPr>
              <a:t>中心内的应用注册中定义权限。</a:t>
            </a:r>
          </a:p>
        </p:txBody>
      </p:sp>
      <p:pic>
        <p:nvPicPr>
          <p:cNvPr id="4" name="New picture" descr="Azure AD 中配置权限页面的屏幕截图"/>
          <p:cNvPicPr/>
          <p:nvPr/>
        </p:nvPicPr>
        <p:blipFill>
          <a:blip r:embed="rId4"/>
          <a:stretch>
            <a:fillRect/>
          </a:stretch>
        </p:blipFill>
        <p:spPr>
          <a:xfrm>
            <a:off x="6472154" y="1402080"/>
            <a:ext cx="4991722" cy="4111930"/>
          </a:xfrm>
          <a:prstGeom prst="rect">
            <a:avLst/>
          </a:prstGeom>
        </p:spPr>
      </p:pic>
      <p:pic>
        <p:nvPicPr>
          <p:cNvPr id="5" name="New picture" descr="Azure AD 中配置权限页面的屏幕截图"/>
          <p:cNvPicPr/>
          <p:nvPr/>
        </p:nvPicPr>
        <p:blipFill>
          <a:blip r:embed="rId5"/>
          <a:stretch>
            <a:fillRect/>
          </a:stretch>
        </p:blipFill>
        <p:spPr>
          <a:xfrm>
            <a:off x="587204" y="2545746"/>
            <a:ext cx="5180865" cy="1955777"/>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03512" y="3217792"/>
            <a:ext cx="8852144" cy="422417"/>
          </a:xfrm>
        </p:spPr>
        <p:txBody>
          <a:bodyPr/>
          <a:lstStyle/>
          <a:p>
            <a:pPr>
              <a:lnSpc>
                <a:spcPct val="100000"/>
              </a:lnSpc>
            </a:pPr>
            <a:r>
              <a:rPr lang="zh-CN" altLang="en-US" b="1" spc="0" dirty="0">
                <a:latin typeface="Segoe UI Semibold" panose="020B0702040204020203" pitchFamily="34" charset="0"/>
                <a:ea typeface="Microsoft YaHei" panose="020B0503020204020204" pitchFamily="34" charset="-122"/>
              </a:rPr>
              <a:t>应用权限和同意</a:t>
            </a:r>
          </a:p>
        </p:txBody>
      </p:sp>
      <p:pic>
        <p:nvPicPr>
          <p:cNvPr id="3" name="Picture 2" descr="包含两条水平线和两条垂直弧线的地球仪图">
            <a:extLst>
              <a:ext uri="{FF2B5EF4-FFF2-40B4-BE49-F238E27FC236}">
                <a16:creationId xmlns:a16="http://schemas.microsoft.com/office/drawing/2014/main" id="{A72CDD0B-4048-4358-84A4-E54A78A539A7}"/>
              </a:ext>
            </a:extLst>
          </p:cNvPr>
          <p:cNvPicPr>
            <a:picLocks noChangeAspect="1"/>
          </p:cNvPicPr>
          <p:nvPr/>
        </p:nvPicPr>
        <p:blipFill>
          <a:blip r:embed="rId3"/>
          <a:stretch>
            <a:fillRect/>
          </a:stretch>
        </p:blipFill>
        <p:spPr>
          <a:xfrm>
            <a:off x="10027814" y="2770998"/>
            <a:ext cx="1322232" cy="1322232"/>
          </a:xfrm>
          <a:prstGeom prst="rect">
            <a:avLst/>
          </a:prstGeom>
        </p:spPr>
      </p:pic>
    </p:spTree>
    <p:extLst>
      <p:ext uri="{BB962C8B-B14F-4D97-AF65-F5344CB8AC3E}">
        <p14:creationId xmlns:p14="http://schemas.microsoft.com/office/powerpoint/2010/main" val="9254983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4665" y="188292"/>
            <a:ext cx="11016957" cy="553982"/>
          </a:xfrm>
        </p:spPr>
        <p:txBody>
          <a:bodyPr/>
          <a:lstStyle>
            <a:lvl1pPr>
              <a:defRPr>
                <a:solidFill>
                  <a:schemeClr val="tx1"/>
                </a:solidFill>
              </a:defRPr>
            </a:lvl1pPr>
          </a:lstStyle>
          <a:p>
            <a:r>
              <a:rPr lang="zh-CN" altLang="en-US" b="1" dirty="0">
                <a:latin typeface="Segoe UI Semibold" panose="020B0702040204020203" pitchFamily="34" charset="0"/>
                <a:ea typeface="Microsoft YaHei" panose="020B0503020204020204" pitchFamily="34" charset="-122"/>
              </a:rPr>
              <a:t>应用权限</a:t>
            </a:r>
          </a:p>
        </p:txBody>
      </p:sp>
      <p:sp>
        <p:nvSpPr>
          <p:cNvPr id="3" name="Subtitle"/>
          <p:cNvSpPr>
            <a:spLocks noGrp="1"/>
          </p:cNvSpPr>
          <p:nvPr>
            <p:ph sz="quarter" idx="10"/>
          </p:nvPr>
        </p:nvSpPr>
        <p:spPr>
          <a:xfrm>
            <a:off x="584665" y="847761"/>
            <a:ext cx="11017275" cy="3077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000">
                <a:latin typeface="Segoe UI" panose="020B0502040204020203" pitchFamily="34" charset="0"/>
                <a:ea typeface="Microsoft YaHei" panose="020B0503020204020204" pitchFamily="34" charset="-122"/>
              </a:rPr>
              <a:t>在 </a:t>
            </a:r>
            <a:r>
              <a:rPr lang="en-US" altLang="zh-CN" sz="2000">
                <a:latin typeface="Segoe UI" panose="020B0502040204020203" pitchFamily="34" charset="0"/>
                <a:ea typeface="Microsoft YaHei" panose="020B0503020204020204" pitchFamily="34" charset="-122"/>
              </a:rPr>
              <a:t>Microsoft </a:t>
            </a:r>
            <a:r>
              <a:rPr lang="zh-CN" altLang="en-US" sz="2000">
                <a:latin typeface="Segoe UI" panose="020B0502040204020203" pitchFamily="34" charset="0"/>
                <a:ea typeface="Microsoft YaHei" panose="020B0503020204020204" pitchFamily="34" charset="-122"/>
              </a:rPr>
              <a:t>生态系统</a:t>
            </a:r>
            <a:r>
              <a:rPr lang="zh-CN" altLang="en-US" sz="2000" dirty="0">
                <a:latin typeface="Segoe UI" panose="020B0502040204020203" pitchFamily="34" charset="0"/>
                <a:ea typeface="Microsoft YaHei" panose="020B0503020204020204" pitchFamily="34" charset="-122"/>
              </a:rPr>
              <a:t>中，一些高级权限可以设置为管理员限制。</a:t>
            </a:r>
          </a:p>
        </p:txBody>
      </p:sp>
      <p:sp>
        <p:nvSpPr>
          <p:cNvPr id="4" name="New shape"/>
          <p:cNvSpPr/>
          <p:nvPr/>
        </p:nvSpPr>
        <p:spPr>
          <a:xfrm>
            <a:off x="431418" y="1398309"/>
            <a:ext cx="5180865" cy="2031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通过使用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User.Read.All</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 </a:t>
            </a:r>
          </a:p>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来读取所有用户的完整资料。通过使用 </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Directory.ReadWrite.All</a:t>
            </a:r>
            <a:r>
              <a:rPr lang="zh-CN" altLang="en-US" b="1" dirty="0">
                <a:solidFill>
                  <a:srgbClr val="000000"/>
                </a:solidFill>
                <a:latin typeface="Segoe UI" panose="020B0502040204020203" pitchFamily="34" charset="0"/>
                <a:ea typeface="Microsoft YaHei" panose="020B0503020204020204" pitchFamily="34" charset="-122"/>
                <a:cs typeface="Arial" pitchFamily="34" charset="0"/>
              </a:rPr>
              <a:t>。</a:t>
            </a:r>
          </a:p>
          <a:p>
            <a:pPr marL="380927" indent="-365690" defTabSz="914225">
              <a:spcBef>
                <a:spcPct val="20000"/>
              </a:spcBef>
              <a:spcAft>
                <a:spcPct val="20000"/>
              </a:spcAft>
              <a:buFontTx/>
              <a:buChar char="•"/>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 将数据写入一个组织的目录中通过使用</a:t>
            </a:r>
            <a:r>
              <a:rPr lang="en-US" altLang="zh-CN" b="1" dirty="0" err="1">
                <a:solidFill>
                  <a:srgbClr val="000000"/>
                </a:solidFill>
                <a:latin typeface="Segoe UI" panose="020B0502040204020203" pitchFamily="34" charset="0"/>
                <a:ea typeface="Microsoft YaHei" panose="020B0503020204020204" pitchFamily="34" charset="-122"/>
                <a:cs typeface="Arial" pitchFamily="34" charset="0"/>
              </a:rPr>
              <a:t>Group.Read.All</a:t>
            </a: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 来读取一个组织目录中的所有组。</a:t>
            </a:r>
          </a:p>
        </p:txBody>
      </p:sp>
      <p:pic>
        <p:nvPicPr>
          <p:cNvPr id="5" name="New picture" descr="选择 Microsoft Graph 应用权限的截图"/>
          <p:cNvPicPr/>
          <p:nvPr/>
        </p:nvPicPr>
        <p:blipFill>
          <a:blip r:embed="rId3"/>
          <a:stretch>
            <a:fillRect/>
          </a:stretch>
        </p:blipFill>
        <p:spPr>
          <a:xfrm>
            <a:off x="584665" y="3619254"/>
            <a:ext cx="5180865" cy="1651401"/>
          </a:xfrm>
          <a:prstGeom prst="rect">
            <a:avLst/>
          </a:prstGeom>
        </p:spPr>
      </p:pic>
      <p:pic>
        <p:nvPicPr>
          <p:cNvPr id="7" name="Picture 6" descr="手机屏幕截图&#10;&#10;自动生成的描述&#10;">
            <a:extLst>
              <a:ext uri="{FF2B5EF4-FFF2-40B4-BE49-F238E27FC236}">
                <a16:creationId xmlns:a16="http://schemas.microsoft.com/office/drawing/2014/main" id="{F3EA0BDA-20A7-4049-8EC3-2B9E6FB38D24}"/>
              </a:ext>
            </a:extLst>
          </p:cNvPr>
          <p:cNvPicPr>
            <a:picLocks noChangeAspect="1"/>
          </p:cNvPicPr>
          <p:nvPr/>
        </p:nvPicPr>
        <p:blipFill>
          <a:blip r:embed="rId4"/>
          <a:stretch>
            <a:fillRect/>
          </a:stretch>
        </p:blipFill>
        <p:spPr>
          <a:xfrm>
            <a:off x="7141855" y="2374110"/>
            <a:ext cx="2459120" cy="2941961"/>
          </a:xfrm>
          <a:prstGeom prst="rect">
            <a:avLst/>
          </a:prstGeom>
        </p:spPr>
      </p:pic>
      <p:sp>
        <p:nvSpPr>
          <p:cNvPr id="8" name="TextBox 7">
            <a:extLst>
              <a:ext uri="{FF2B5EF4-FFF2-40B4-BE49-F238E27FC236}">
                <a16:creationId xmlns:a16="http://schemas.microsoft.com/office/drawing/2014/main" id="{DB94E65A-BBB6-459F-8935-8ABED31C1724}"/>
              </a:ext>
            </a:extLst>
          </p:cNvPr>
          <p:cNvSpPr txBox="1"/>
          <p:nvPr/>
        </p:nvSpPr>
        <p:spPr>
          <a:xfrm>
            <a:off x="6260791" y="1442025"/>
            <a:ext cx="5016985" cy="646331"/>
          </a:xfrm>
          <a:prstGeom prst="rect">
            <a:avLst/>
          </a:prstGeom>
          <a:noFill/>
        </p:spPr>
        <p:txBody>
          <a:bodyPr wrap="square">
            <a:spAutoFit/>
          </a:bodyPr>
          <a:lstStyle/>
          <a:p>
            <a:pPr marL="15237" defTabSz="914225">
              <a:spcBef>
                <a:spcPct val="20000"/>
              </a:spcBef>
              <a:spcAft>
                <a:spcPct val="20000"/>
              </a:spcAft>
            </a:pPr>
            <a:r>
              <a:rPr lang="zh-CN" altLang="en-US" dirty="0">
                <a:solidFill>
                  <a:srgbClr val="000000"/>
                </a:solidFill>
                <a:latin typeface="Segoe UI" panose="020B0502040204020203" pitchFamily="34" charset="0"/>
                <a:ea typeface="Microsoft YaHei" panose="020B0503020204020204" pitchFamily="34" charset="-122"/>
                <a:cs typeface="Arial" pitchFamily="34" charset="0"/>
              </a:rPr>
              <a:t>如果一个应用向用户请求一个应用权限，会通知用户需要管理员来授予该权限</a:t>
            </a:r>
            <a:endParaRPr lang="zh-CN" altLang="en-US" b="1" dirty="0">
              <a:solidFill>
                <a:srgbClr val="000000"/>
              </a:solidFill>
              <a:latin typeface="Segoe UI" panose="020B0502040204020203" pitchFamily="34" charset="0"/>
              <a:ea typeface="Microsoft YaHei" panose="020B0503020204020204" pitchFamily="34" charset="-122"/>
              <a:cs typeface="Arial" pitchFamily="34"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1588" y="118730"/>
            <a:ext cx="11016957" cy="553982"/>
          </a:xfrm>
        </p:spPr>
        <p:txBody>
          <a:bodyPr/>
          <a:lstStyle>
            <a:lvl1pPr>
              <a:defRPr>
                <a:solidFill>
                  <a:schemeClr val="tx1"/>
                </a:solidFill>
              </a:defRPr>
            </a:lvl1pPr>
          </a:lstStyle>
          <a:p>
            <a:r>
              <a:rPr lang="zh-CN" altLang="en-US" b="1">
                <a:latin typeface="Segoe UI Semibold" panose="020B0702040204020203" pitchFamily="34" charset="0"/>
                <a:ea typeface="Microsoft YaHei" panose="020B0503020204020204" pitchFamily="34" charset="-122"/>
              </a:rPr>
              <a:t>管理员许可</a:t>
            </a:r>
            <a:endParaRPr lang="zh-CN" altLang="en-US" b="1" dirty="0">
              <a:latin typeface="Segoe UI Semibold" panose="020B0702040204020203" pitchFamily="34" charset="0"/>
              <a:ea typeface="Microsoft YaHei" panose="020B0503020204020204" pitchFamily="34" charset="-122"/>
            </a:endParaRPr>
          </a:p>
        </p:txBody>
      </p:sp>
      <p:sp>
        <p:nvSpPr>
          <p:cNvPr id="3" name="Subtitle"/>
          <p:cNvSpPr>
            <a:spLocks noGrp="1"/>
          </p:cNvSpPr>
          <p:nvPr>
            <p:ph sz="quarter" idx="10"/>
          </p:nvPr>
        </p:nvSpPr>
        <p:spPr>
          <a:xfrm>
            <a:off x="477591" y="930125"/>
            <a:ext cx="11017275" cy="72417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zh-CN" altLang="en-US" sz="2353" dirty="0">
                <a:latin typeface="Segoe UI" panose="020B0502040204020203" pitchFamily="34" charset="0"/>
                <a:ea typeface="Microsoft YaHei" panose="020B0503020204020204" pitchFamily="34" charset="-122"/>
              </a:rPr>
              <a:t>如果你想主动要求管理员代表整个租户授予权限，你也可以使用一个专门的管理员同意端点。</a:t>
            </a:r>
          </a:p>
        </p:txBody>
      </p:sp>
      <p:sp>
        <p:nvSpPr>
          <p:cNvPr id="4" name="New shape">
            <a:extLst>
              <a:ext uri="{C183D7F6-B498-43B3-948B-1728B52AA6E4}">
                <adec:decorative xmlns:adec="http://schemas.microsoft.com/office/drawing/2017/decorative" val="1"/>
              </a:ext>
            </a:extLst>
          </p:cNvPr>
          <p:cNvSpPr/>
          <p:nvPr/>
        </p:nvSpPr>
        <p:spPr>
          <a:xfrm>
            <a:off x="523622" y="2222909"/>
            <a:ext cx="5180865" cy="2975100"/>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tIns="253964" rIns="253964" bIns="253964" rtlCol="0" anchor="ctr">
            <a:spAutoFit/>
          </a:bodyPr>
          <a:lstStyle/>
          <a:p>
            <a:pPr defTabSz="914225"/>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GET https://login.microsoftonline.com/{tenant}/v2.0/adminconsent?</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client_id=6731de76-14a6-49ae-97bc-6eba6914391e</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&amp;redirect_uri=http://localhost/myapp/permissions</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&amp;scope=https://graph.microsoft.com/calendars.read%20https://graph.microsoft.com/mail.send</a:t>
            </a:r>
            <a:br>
              <a:rPr lang="zh-CN" altLang="en-US" dirty="0">
                <a:latin typeface="Segoe UI" panose="020B0502040204020203" pitchFamily="34" charset="0"/>
                <a:ea typeface="Microsoft YaHei" panose="020B0503020204020204" pitchFamily="34" charset="-122"/>
              </a:rPr>
            </a:br>
            <a:r>
              <a:rPr lang="zh-CN" altLang="en-US" sz="1600">
                <a:solidFill>
                  <a:srgbClr val="000000"/>
                </a:solidFill>
                <a:latin typeface="Segoe UI" panose="020B0502040204020203" pitchFamily="34" charset="0"/>
                <a:ea typeface="Microsoft YaHei" panose="020B0503020204020204" pitchFamily="34" charset="-122"/>
                <a:cs typeface="Arial" pitchFamily="34" charset="0"/>
              </a:rPr>
              <a:t>  </a:t>
            </a:r>
            <a:r>
              <a:rPr lang="en-US" altLang="zh-CN" sz="1600">
                <a:solidFill>
                  <a:srgbClr val="000000"/>
                </a:solidFill>
                <a:latin typeface="Segoe UI" panose="020B0502040204020203" pitchFamily="34" charset="0"/>
                <a:ea typeface="Microsoft YaHei" panose="020B0503020204020204" pitchFamily="34" charset="-122"/>
                <a:cs typeface="Arial" pitchFamily="34" charset="0"/>
              </a:rPr>
              <a:t>&amp;state=12345</a:t>
            </a:r>
            <a:endParaRPr lang="zh-CN" altLang="en-US" sz="1600" dirty="0">
              <a:solidFill>
                <a:srgbClr val="000000"/>
              </a:solidFill>
              <a:latin typeface="Segoe UI" panose="020B0502040204020203" pitchFamily="34" charset="0"/>
              <a:ea typeface="Microsoft YaHei" panose="020B0503020204020204" pitchFamily="34" charset="-122"/>
              <a:cs typeface="Arial" pitchFamily="34" charset="0"/>
            </a:endParaRPr>
          </a:p>
        </p:txBody>
      </p:sp>
      <p:sp>
        <p:nvSpPr>
          <p:cNvPr id="5" name="New shape">
            <a:extLst>
              <a:ext uri="{C183D7F6-B498-43B3-948B-1728B52AA6E4}">
                <adec:decorative xmlns:adec="http://schemas.microsoft.com/office/drawing/2017/decorative" val="1"/>
              </a:ext>
            </a:extLst>
          </p:cNvPr>
          <p:cNvSpPr/>
          <p:nvPr/>
        </p:nvSpPr>
        <p:spPr>
          <a:xfrm>
            <a:off x="523622" y="1867216"/>
            <a:ext cx="5180865" cy="374793"/>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64" rtlCol="0" anchor="ctr">
            <a:spAutoFit/>
          </a:bodyPr>
          <a:lstStyle/>
          <a:p>
            <a:pPr defTabSz="914225"/>
            <a:r>
              <a:rPr lang="en-US" altLang="zh-CN">
                <a:solidFill>
                  <a:srgbClr val="000000"/>
                </a:solidFill>
                <a:latin typeface="Segoe UI" panose="020B0502040204020203" pitchFamily="34" charset="0"/>
                <a:ea typeface="Microsoft YaHei" panose="020B0503020204020204" pitchFamily="34" charset="-122"/>
                <a:cs typeface="Arial" pitchFamily="34" charset="0"/>
              </a:rPr>
              <a:t>HTTP</a:t>
            </a:r>
            <a:endParaRPr lang="zh-CN" altLang="en-US" dirty="0">
              <a:solidFill>
                <a:srgbClr val="000000"/>
              </a:solidFill>
              <a:latin typeface="Segoe UI" panose="020B0502040204020203" pitchFamily="34" charset="0"/>
              <a:ea typeface="Microsoft YaHei" panose="020B0503020204020204" pitchFamily="34" charset="-122"/>
              <a:cs typeface="Arial" pitchFamily="34" charset="0"/>
            </a:endParaRPr>
          </a:p>
        </p:txBody>
      </p:sp>
      <p:pic>
        <p:nvPicPr>
          <p:cNvPr id="6" name="New picture" descr="管理员同意体验的截图"/>
          <p:cNvPicPr/>
          <p:nvPr/>
        </p:nvPicPr>
        <p:blipFill>
          <a:blip r:embed="rId3"/>
          <a:stretch>
            <a:fillRect/>
          </a:stretch>
        </p:blipFill>
        <p:spPr>
          <a:xfrm>
            <a:off x="6314001" y="2863807"/>
            <a:ext cx="5180865" cy="1327597"/>
          </a:xfrm>
          <a:prstGeom prst="rect">
            <a:avLst/>
          </a:prstGeom>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C9B7-427C-FC4F-9B40-8B5DE807F0E6}"/>
              </a:ext>
            </a:extLst>
          </p:cNvPr>
          <p:cNvSpPr>
            <a:spLocks noGrp="1"/>
          </p:cNvSpPr>
          <p:nvPr>
            <p:ph type="title"/>
          </p:nvPr>
        </p:nvSpPr>
        <p:spPr/>
        <p:txBody>
          <a:bodyPr/>
          <a:lstStyle/>
          <a:p>
            <a:r>
              <a:rPr lang="zh-CN" altLang="en-US" b="1" dirty="0">
                <a:latin typeface="Segoe UI Semibold" panose="020B0702040204020203" pitchFamily="34" charset="0"/>
                <a:ea typeface="Microsoft YaHei" panose="020B0503020204020204" pitchFamily="34" charset="-122"/>
              </a:rPr>
              <a:t>建议：在你的应用中提供一个管理员体验</a:t>
            </a:r>
          </a:p>
        </p:txBody>
      </p:sp>
      <p:sp>
        <p:nvSpPr>
          <p:cNvPr id="3" name="Text Placeholder 2">
            <a:extLst>
              <a:ext uri="{FF2B5EF4-FFF2-40B4-BE49-F238E27FC236}">
                <a16:creationId xmlns:a16="http://schemas.microsoft.com/office/drawing/2014/main" id="{BE4707C1-2B4B-A344-93BB-B35C7609D9DE}"/>
              </a:ext>
            </a:extLst>
          </p:cNvPr>
          <p:cNvSpPr>
            <a:spLocks noGrp="1"/>
          </p:cNvSpPr>
          <p:nvPr>
            <p:ph type="body" sz="quarter" idx="10"/>
          </p:nvPr>
        </p:nvSpPr>
        <p:spPr>
          <a:xfrm>
            <a:off x="455995" y="1882552"/>
            <a:ext cx="11306469" cy="1327596"/>
          </a:xfrm>
        </p:spPr>
        <p:txBody>
          <a:bodyPr/>
          <a:lstStyle/>
          <a:p>
            <a:r>
              <a:rPr lang="zh-CN" altLang="en-US" dirty="0">
                <a:latin typeface="Segoe UI" panose="020B0502040204020203" pitchFamily="34" charset="0"/>
                <a:ea typeface="Microsoft YaHei" panose="020B0503020204020204" pitchFamily="34" charset="-122"/>
              </a:rPr>
              <a:t>如果一个应用需要管理员同意才能拥有应用权限的高级委托权限，则考虑提供一个特殊的管理员体验来触发管理员同意。</a:t>
            </a:r>
          </a:p>
          <a:p>
            <a:endParaRPr lang="zh-CN" altLang="en-US" dirty="0">
              <a:latin typeface="Segoe UI" panose="020B0502040204020203" pitchFamily="34" charset="0"/>
              <a:ea typeface="Microsoft YaHei" panose="020B0503020204020204" pitchFamily="34" charset="-122"/>
            </a:endParaRPr>
          </a:p>
          <a:p>
            <a:r>
              <a:rPr lang="zh-CN" altLang="en-US" dirty="0">
                <a:latin typeface="Segoe UI" panose="020B0502040204020203" pitchFamily="34" charset="0"/>
                <a:ea typeface="Microsoft YaHei" panose="020B0503020204020204" pitchFamily="34" charset="-122"/>
              </a:rPr>
              <a:t>减少应用培训问题</a:t>
            </a:r>
          </a:p>
        </p:txBody>
      </p:sp>
    </p:spTree>
    <p:extLst>
      <p:ext uri="{BB962C8B-B14F-4D97-AF65-F5344CB8AC3E}">
        <p14:creationId xmlns:p14="http://schemas.microsoft.com/office/powerpoint/2010/main" val="2520629498"/>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身份平台概述</a:t>
            </a:r>
          </a:p>
        </p:txBody>
      </p:sp>
      <p:pic>
        <p:nvPicPr>
          <p:cNvPr id="4" name="Picture 3" descr="一个网页图标，显示某人的个人资料及向右箭头">
            <a:extLst>
              <a:ext uri="{FF2B5EF4-FFF2-40B4-BE49-F238E27FC236}">
                <a16:creationId xmlns:a16="http://schemas.microsoft.com/office/drawing/2014/main" id="{8C5D6E59-A888-4EF1-B236-6603658E46A4}"/>
              </a:ext>
            </a:extLst>
          </p:cNvPr>
          <p:cNvPicPr>
            <a:picLocks noChangeAspect="1"/>
          </p:cNvPicPr>
          <p:nvPr/>
        </p:nvPicPr>
        <p:blipFill>
          <a:blip r:embed="rId3"/>
          <a:stretch>
            <a:fillRect/>
          </a:stretch>
        </p:blipFill>
        <p:spPr>
          <a:xfrm>
            <a:off x="583329" y="1263709"/>
            <a:ext cx="1065251" cy="1065251"/>
          </a:xfrm>
          <a:prstGeom prst="rect">
            <a:avLst/>
          </a:prstGeom>
        </p:spPr>
      </p:pic>
      <p:sp>
        <p:nvSpPr>
          <p:cNvPr id="8" name="TextBox 7">
            <a:extLst>
              <a:ext uri="{FF2B5EF4-FFF2-40B4-BE49-F238E27FC236}">
                <a16:creationId xmlns:a16="http://schemas.microsoft.com/office/drawing/2014/main" id="{509C1647-BE7B-485B-A081-A9FF89B2A2A1}"/>
              </a:ext>
            </a:extLst>
          </p:cNvPr>
          <p:cNvSpPr txBox="1"/>
          <p:nvPr/>
        </p:nvSpPr>
        <p:spPr>
          <a:xfrm>
            <a:off x="1964664" y="1462888"/>
            <a:ext cx="9642138" cy="724143"/>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 </a:t>
            </a:r>
            <a:r>
              <a:rPr lang="en-US" altLang="zh-CN" sz="2353" b="1" dirty="0">
                <a:solidFill>
                  <a:srgbClr val="1A1A1A"/>
                </a:solidFill>
                <a:latin typeface="Segoe UI Semibold" panose="020B0702040204020203" pitchFamily="34" charset="0"/>
                <a:ea typeface="Microsoft YaHei" panose="020B0503020204020204" pitchFamily="34" charset="-122"/>
              </a:rPr>
              <a:t>(v. 2.0) </a:t>
            </a:r>
            <a:r>
              <a:rPr lang="zh-CN" altLang="en-US" sz="2353" b="1" dirty="0">
                <a:solidFill>
                  <a:srgbClr val="1A1A1A"/>
                </a:solidFill>
                <a:latin typeface="Segoe UI Semibold" panose="020B0702040204020203" pitchFamily="34" charset="0"/>
                <a:ea typeface="Microsoft YaHei" panose="020B0503020204020204" pitchFamily="34" charset="-122"/>
              </a:rPr>
              <a:t>是 </a:t>
            </a:r>
            <a:r>
              <a:rPr lang="en-US" altLang="zh-CN" sz="2353" b="1" dirty="0">
                <a:solidFill>
                  <a:srgbClr val="1A1A1A"/>
                </a:solidFill>
                <a:latin typeface="Segoe UI Semibold" panose="020B0702040204020203" pitchFamily="34" charset="0"/>
                <a:ea typeface="Microsoft YaHei" panose="020B0503020204020204" pitchFamily="34" charset="-122"/>
              </a:rPr>
              <a:t>Azure Active Directory v1.0 (Azure AD) </a:t>
            </a:r>
            <a:r>
              <a:rPr lang="zh-CN" altLang="en-US" sz="2353" b="1" dirty="0">
                <a:solidFill>
                  <a:srgbClr val="1A1A1A"/>
                </a:solidFill>
                <a:latin typeface="Segoe UI Semibold" panose="020B0702040204020203" pitchFamily="34" charset="0"/>
                <a:ea typeface="Microsoft YaHei" panose="020B0503020204020204" pitchFamily="34" charset="-122"/>
              </a:rPr>
              <a:t>开发人员平台的进化版本</a:t>
            </a:r>
          </a:p>
        </p:txBody>
      </p:sp>
      <p:cxnSp>
        <p:nvCxnSpPr>
          <p:cNvPr id="7" name="Straight Connector 6">
            <a:extLst>
              <a:ext uri="{FF2B5EF4-FFF2-40B4-BE49-F238E27FC236}">
                <a16:creationId xmlns:a16="http://schemas.microsoft.com/office/drawing/2014/main" id="{3F5637A3-65FC-4E86-B862-9AB45C16DB43}"/>
              </a:ext>
              <a:ext uri="{C183D7F6-B498-43B3-948B-1728B52AA6E4}">
                <adec:decorative xmlns:adec="http://schemas.microsoft.com/office/drawing/2017/decorative" val="1"/>
              </a:ext>
            </a:extLst>
          </p:cNvPr>
          <p:cNvCxnSpPr>
            <a:cxnSpLocks/>
          </p:cNvCxnSpPr>
          <p:nvPr/>
        </p:nvCxnSpPr>
        <p:spPr>
          <a:xfrm>
            <a:off x="1964680" y="2600979"/>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屏幕图标，其中有人代表视频通话">
            <a:extLst>
              <a:ext uri="{FF2B5EF4-FFF2-40B4-BE49-F238E27FC236}">
                <a16:creationId xmlns:a16="http://schemas.microsoft.com/office/drawing/2014/main" id="{49FDF3A5-3BED-4363-A788-65116CC2E802}"/>
              </a:ext>
            </a:extLst>
          </p:cNvPr>
          <p:cNvPicPr>
            <a:picLocks noChangeAspect="1"/>
          </p:cNvPicPr>
          <p:nvPr/>
        </p:nvPicPr>
        <p:blipFill>
          <a:blip r:embed="rId4"/>
          <a:stretch>
            <a:fillRect/>
          </a:stretch>
        </p:blipFill>
        <p:spPr>
          <a:xfrm>
            <a:off x="583329" y="2721135"/>
            <a:ext cx="1065251" cy="1065251"/>
          </a:xfrm>
          <a:prstGeom prst="rect">
            <a:avLst/>
          </a:prstGeom>
        </p:spPr>
      </p:pic>
      <p:sp>
        <p:nvSpPr>
          <p:cNvPr id="9" name="TextBox 8">
            <a:extLst>
              <a:ext uri="{FF2B5EF4-FFF2-40B4-BE49-F238E27FC236}">
                <a16:creationId xmlns:a16="http://schemas.microsoft.com/office/drawing/2014/main" id="{47F892BB-7FEE-4C1B-93CC-9B35125FDE47}"/>
              </a:ext>
            </a:extLst>
          </p:cNvPr>
          <p:cNvSpPr txBox="1"/>
          <p:nvPr/>
        </p:nvSpPr>
        <p:spPr>
          <a:xfrm>
            <a:off x="1964664" y="3014926"/>
            <a:ext cx="9642138" cy="2122142"/>
          </a:xfrm>
          <a:prstGeom prst="rect">
            <a:avLst/>
          </a:prstGeom>
          <a:noFill/>
        </p:spPr>
        <p:txBody>
          <a:bodyPr wrap="square" lIns="0" tIns="0" rIns="0" bIns="0" rtlCol="0" anchor="ctr">
            <a:spAutoFit/>
          </a:bodyPr>
          <a:lstStyle/>
          <a:p>
            <a:pPr defTabSz="914367">
              <a:spcBef>
                <a:spcPts val="392"/>
              </a:spcBef>
            </a:pPr>
            <a:r>
              <a:rPr lang="en-US" altLang="zh-CN" sz="2353" b="1" dirty="0">
                <a:solidFill>
                  <a:srgbClr val="1A1A1A"/>
                </a:solidFill>
                <a:latin typeface="Segoe UI Semibold" panose="020B0702040204020203" pitchFamily="34" charset="0"/>
                <a:ea typeface="Microsoft YaHei" panose="020B0503020204020204" pitchFamily="34" charset="-122"/>
              </a:rPr>
              <a:t>Microsoft </a:t>
            </a:r>
            <a:r>
              <a:rPr lang="zh-CN" altLang="en-US" sz="2353" b="1" dirty="0">
                <a:solidFill>
                  <a:srgbClr val="1A1A1A"/>
                </a:solidFill>
                <a:latin typeface="Segoe UI Semibold" panose="020B0702040204020203" pitchFamily="34" charset="0"/>
                <a:ea typeface="Microsoft YaHei" panose="020B0503020204020204" pitchFamily="34" charset="-122"/>
              </a:rPr>
              <a:t>身份平台包括：</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符合 </a:t>
            </a:r>
            <a:r>
              <a:rPr lang="en-US" altLang="zh-CN" sz="1961" dirty="0">
                <a:solidFill>
                  <a:srgbClr val="1A1A1A"/>
                </a:solidFill>
                <a:latin typeface="Segoe UI" panose="020B0502040204020203" pitchFamily="34" charset="0"/>
                <a:ea typeface="Microsoft YaHei" panose="020B0503020204020204" pitchFamily="34" charset="-122"/>
              </a:rPr>
              <a:t>OAuth 2.0 </a:t>
            </a:r>
            <a:r>
              <a:rPr lang="zh-CN" altLang="en-US" sz="1961" dirty="0">
                <a:solidFill>
                  <a:srgbClr val="1A1A1A"/>
                </a:solidFill>
                <a:latin typeface="Segoe UI" panose="020B0502040204020203" pitchFamily="34" charset="0"/>
                <a:ea typeface="Microsoft YaHei" panose="020B0503020204020204" pitchFamily="34" charset="-122"/>
              </a:rPr>
              <a:t>和 </a:t>
            </a:r>
            <a:r>
              <a:rPr lang="en-US" altLang="zh-CN" sz="1961" dirty="0">
                <a:solidFill>
                  <a:srgbClr val="1A1A1A"/>
                </a:solidFill>
                <a:latin typeface="Segoe UI" panose="020B0502040204020203" pitchFamily="34" charset="0"/>
                <a:ea typeface="Microsoft YaHei" panose="020B0503020204020204" pitchFamily="34" charset="-122"/>
              </a:rPr>
              <a:t>OpenID Connect </a:t>
            </a:r>
            <a:r>
              <a:rPr lang="zh-CN" altLang="en-US" sz="1961" dirty="0">
                <a:solidFill>
                  <a:srgbClr val="1A1A1A"/>
                </a:solidFill>
                <a:latin typeface="Segoe UI" panose="020B0502040204020203" pitchFamily="34" charset="0"/>
                <a:ea typeface="Microsoft YaHei" panose="020B0503020204020204" pitchFamily="34" charset="-122"/>
              </a:rPr>
              <a:t>标准的身份验证服务。</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开源库</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应用管理门户</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应用配置 </a:t>
            </a:r>
            <a:r>
              <a:rPr lang="en-US" altLang="zh-CN" sz="1961" dirty="0">
                <a:solidFill>
                  <a:srgbClr val="1A1A1A"/>
                </a:solidFill>
                <a:latin typeface="Segoe UI" panose="020B0502040204020203" pitchFamily="34" charset="0"/>
                <a:ea typeface="Microsoft YaHei" panose="020B0503020204020204" pitchFamily="34" charset="-122"/>
              </a:rPr>
              <a:t>API </a:t>
            </a:r>
            <a:r>
              <a:rPr lang="zh-CN" altLang="en-US" sz="1961" dirty="0">
                <a:solidFill>
                  <a:srgbClr val="1A1A1A"/>
                </a:solidFill>
                <a:latin typeface="Segoe UI" panose="020B0502040204020203" pitchFamily="34" charset="0"/>
                <a:ea typeface="Microsoft YaHei" panose="020B0503020204020204" pitchFamily="34" charset="-122"/>
              </a:rPr>
              <a:t>和 </a:t>
            </a:r>
            <a:r>
              <a:rPr lang="en-US" altLang="zh-CN" sz="1961" dirty="0">
                <a:solidFill>
                  <a:srgbClr val="1A1A1A"/>
                </a:solidFill>
                <a:latin typeface="Segoe UI" panose="020B0502040204020203" pitchFamily="34" charset="0"/>
                <a:ea typeface="Microsoft YaHei" panose="020B0503020204020204" pitchFamily="34" charset="-122"/>
              </a:rPr>
              <a:t>PowerShell</a:t>
            </a:r>
            <a:endParaRPr lang="zh-CN" altLang="en-US" sz="1961" dirty="0">
              <a:solidFill>
                <a:srgbClr val="1A1A1A"/>
              </a:solidFill>
              <a:latin typeface="Segoe UI" panose="020B0502040204020203" pitchFamily="34" charset="0"/>
              <a:ea typeface="Microsoft YaHei" panose="020B0503020204020204" pitchFamily="34" charset="-122"/>
            </a:endParaRP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开发人员内容</a:t>
            </a: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10BB-CAFC-4212-9BA4-0C9A2A6114F0}"/>
              </a:ext>
              <a:ext uri="{C183D7F6-B498-43B3-948B-1728B52AA6E4}">
                <adec:decorative xmlns:adec="http://schemas.microsoft.com/office/drawing/2017/decorative" val="1"/>
              </a:ext>
            </a:extLst>
          </p:cNvPr>
          <p:cNvSpPr>
            <a:spLocks noGrp="1"/>
          </p:cNvSpPr>
          <p:nvPr>
            <p:ph type="title" idx="4294967295"/>
          </p:nvPr>
        </p:nvSpPr>
        <p:spPr bwMode="auto">
          <a:xfrm>
            <a:off x="3797856" y="43942"/>
            <a:ext cx="3748613" cy="3924549"/>
          </a:xfrm>
          <a:prstGeom prst="ellipse">
            <a:avLst/>
          </a:prstGeom>
          <a:solidFill>
            <a:srgbClr val="505050">
              <a:alpha val="50196"/>
            </a:srgbClr>
          </a:solidFill>
          <a:ln w="10795" cap="flat" cmpd="sng" algn="ctr">
            <a:noFill/>
            <a:prstDash val="soli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Aft>
                <a:spcPct val="0"/>
              </a:spcAft>
              <a:defRPr/>
            </a:pPr>
            <a:r>
              <a:rPr lang="zh-CN" altLang="en-US" sz="3137" spc="0" dirty="0">
                <a:ln>
                  <a:noFill/>
                </a:ln>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rPr>
              <a:t>用户</a:t>
            </a:r>
            <a:endParaRPr lang="zh-CN" altLang="en-US" sz="3921" spc="0" dirty="0">
              <a:ln>
                <a:noFill/>
              </a:ln>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grpSp>
        <p:nvGrpSpPr>
          <p:cNvPr id="6" name="Group 5" descr="The identity provider is where the users, resources, and policies intersect within your organization.  &#10;">
            <a:extLst>
              <a:ext uri="{FF2B5EF4-FFF2-40B4-BE49-F238E27FC236}">
                <a16:creationId xmlns:a16="http://schemas.microsoft.com/office/drawing/2014/main" id="{CB9F541D-B8DE-42C4-8862-A83AB8F591F4}"/>
              </a:ext>
            </a:extLst>
          </p:cNvPr>
          <p:cNvGrpSpPr/>
          <p:nvPr/>
        </p:nvGrpSpPr>
        <p:grpSpPr>
          <a:xfrm>
            <a:off x="2577445" y="1818458"/>
            <a:ext cx="3748613" cy="3924549"/>
            <a:chOff x="2576946" y="1974272"/>
            <a:chExt cx="4596939" cy="4621877"/>
          </a:xfrm>
        </p:grpSpPr>
        <p:sp>
          <p:nvSpPr>
            <p:cNvPr id="3" name="Oval 2">
              <a:extLst>
                <a:ext uri="{FF2B5EF4-FFF2-40B4-BE49-F238E27FC236}">
                  <a16:creationId xmlns:a16="http://schemas.microsoft.com/office/drawing/2014/main" id="{0854034C-2877-40DB-8DF7-59B9BBA122CE}"/>
                </a:ext>
                <a:ext uri="{C183D7F6-B498-43B3-948B-1728B52AA6E4}">
                  <adec:decorative xmlns:adec="http://schemas.microsoft.com/office/drawing/2017/decorative" val="1"/>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48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3131748" y="4556438"/>
              <a:ext cx="2249976" cy="568542"/>
            </a:xfrm>
            <a:prstGeom prst="rect">
              <a:avLst/>
            </a:prstGeom>
            <a:noFill/>
            <a:ln>
              <a:noFill/>
            </a:ln>
          </p:spPr>
          <p:txBody>
            <a:bodyPr wrap="square" lIns="0" tIns="0" rIns="0" bIns="0" rtlCol="0">
              <a:spAutoFit/>
            </a:bodyPr>
            <a:lstStyle/>
            <a:p>
              <a:pPr defTabSz="914192">
                <a:defRPr/>
              </a:pPr>
              <a:r>
                <a:rPr lang="zh-CN" altLang="en-US" sz="3137" dirty="0">
                  <a:solidFill>
                    <a:srgbClr val="FFFFFF"/>
                  </a:solidFill>
                  <a:latin typeface="Segoe UI" panose="020B0502040204020203" pitchFamily="34" charset="0"/>
                  <a:ea typeface="Microsoft YaHei" panose="020B0503020204020204" pitchFamily="34" charset="-122"/>
                </a:rPr>
                <a:t>资源</a:t>
              </a:r>
            </a:p>
          </p:txBody>
        </p:sp>
      </p:grpSp>
      <p:grpSp>
        <p:nvGrpSpPr>
          <p:cNvPr id="8" name="Group 7" descr="The identity provider is where the users, resources, and policies intersect within your organization.&#10;">
            <a:extLst>
              <a:ext uri="{FF2B5EF4-FFF2-40B4-BE49-F238E27FC236}">
                <a16:creationId xmlns:a16="http://schemas.microsoft.com/office/drawing/2014/main" id="{6107C554-4FEF-48DA-ADF7-1344C10F9D07}"/>
              </a:ext>
            </a:extLst>
          </p:cNvPr>
          <p:cNvGrpSpPr/>
          <p:nvPr/>
        </p:nvGrpSpPr>
        <p:grpSpPr>
          <a:xfrm>
            <a:off x="5018269" y="1880796"/>
            <a:ext cx="3748614" cy="3924549"/>
            <a:chOff x="5018114" y="2036618"/>
            <a:chExt cx="4596939" cy="4621877"/>
          </a:xfrm>
        </p:grpSpPr>
        <p:sp>
          <p:nvSpPr>
            <p:cNvPr id="4" name="Oval 3">
              <a:extLst>
                <a:ext uri="{FF2B5EF4-FFF2-40B4-BE49-F238E27FC236}">
                  <a16:creationId xmlns:a16="http://schemas.microsoft.com/office/drawing/2014/main" id="{DD5C4008-C3C3-4FBD-9A66-7F5014E48433}"/>
                </a:ext>
                <a:ext uri="{C183D7F6-B498-43B3-948B-1728B52AA6E4}">
                  <adec:decorative xmlns:adec="http://schemas.microsoft.com/office/drawing/2017/decorative" val="1"/>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spcBef>
                  <a:spcPct val="0"/>
                </a:spcBef>
                <a:spcAft>
                  <a:spcPct val="0"/>
                </a:spcAft>
                <a:defRPr/>
              </a:pPr>
              <a:endParaRPr lang="en-US" sz="480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312182" y="4544778"/>
              <a:ext cx="2249978" cy="568542"/>
            </a:xfrm>
            <a:prstGeom prst="rect">
              <a:avLst/>
            </a:prstGeom>
            <a:noFill/>
            <a:ln>
              <a:noFill/>
            </a:ln>
          </p:spPr>
          <p:txBody>
            <a:bodyPr wrap="square" lIns="0" tIns="0" rIns="0" bIns="0" rtlCol="0">
              <a:spAutoFit/>
            </a:bodyPr>
            <a:lstStyle/>
            <a:p>
              <a:pPr defTabSz="914192">
                <a:defRPr/>
              </a:pPr>
              <a:r>
                <a:rPr lang="zh-CN" altLang="en-US" sz="3137" dirty="0">
                  <a:solidFill>
                    <a:srgbClr val="FFFFFF"/>
                  </a:solidFill>
                  <a:latin typeface="Segoe UI" panose="020B0502040204020203" pitchFamily="34" charset="0"/>
                  <a:ea typeface="Microsoft YaHei" panose="020B0503020204020204" pitchFamily="34" charset="-122"/>
                </a:rPr>
                <a:t>策略</a:t>
              </a:r>
            </a:p>
          </p:txBody>
        </p:sp>
      </p:grpSp>
      <p:grpSp>
        <p:nvGrpSpPr>
          <p:cNvPr id="19" name="Group 18" descr="标识提供程序是用户、资源和政策在你的组织内交互的地方。">
            <a:extLst>
              <a:ext uri="{FF2B5EF4-FFF2-40B4-BE49-F238E27FC236}">
                <a16:creationId xmlns:a16="http://schemas.microsoft.com/office/drawing/2014/main" id="{A5E53A94-2646-4DCB-8566-BF34E1BFEC06}"/>
              </a:ext>
            </a:extLst>
          </p:cNvPr>
          <p:cNvGrpSpPr/>
          <p:nvPr/>
        </p:nvGrpSpPr>
        <p:grpSpPr>
          <a:xfrm>
            <a:off x="4711748" y="1869861"/>
            <a:ext cx="2003453" cy="2360997"/>
            <a:chOff x="4971011" y="2360712"/>
            <a:chExt cx="2249976" cy="2460671"/>
          </a:xfrm>
        </p:grpSpPr>
        <p:sp>
          <p:nvSpPr>
            <p:cNvPr id="18" name="Freeform: Shape 17">
              <a:extLst>
                <a:ext uri="{FF2B5EF4-FFF2-40B4-BE49-F238E27FC236}">
                  <a16:creationId xmlns:a16="http://schemas.microsoft.com/office/drawing/2014/main" id="{37403073-2692-4FF5-808A-4F48128B4B99}"/>
                </a:ext>
                <a:ext uri="{C183D7F6-B498-43B3-948B-1728B52AA6E4}">
                  <adec:decorative xmlns:adec="http://schemas.microsoft.com/office/drawing/2017/decorative" val="1"/>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spcBef>
                  <a:spcPct val="0"/>
                </a:spcBef>
                <a:spcAft>
                  <a:spcPct val="0"/>
                </a:spcAft>
                <a:defRPr/>
              </a:pPr>
              <a:endParaRPr lang="en-US" sz="4800" dirty="0">
                <a:gradFill>
                  <a:gsLst>
                    <a:gs pos="0">
                      <a:srgbClr val="FFFFFF"/>
                    </a:gs>
                    <a:gs pos="100000">
                      <a:srgbClr val="FFFFFF"/>
                    </a:gs>
                  </a:gsLst>
                  <a:lin ang="5400000" scaled="0"/>
                </a:gradFill>
                <a:latin typeface="Microsoft YaHei" panose="020B0503020204020204" pitchFamily="34" charset="-122"/>
                <a:ea typeface="Microsoft YaHei" panose="020B0503020204020204" pitchFamily="34" charset="-122"/>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03143"/>
            </a:xfrm>
            <a:prstGeom prst="rect">
              <a:avLst/>
            </a:prstGeom>
            <a:noFill/>
          </p:spPr>
          <p:txBody>
            <a:bodyPr wrap="square" lIns="0" tIns="0" rIns="0" bIns="0" rtlCol="0">
              <a:spAutoFit/>
            </a:bodyPr>
            <a:lstStyle/>
            <a:p>
              <a:pPr algn="ctr" defTabSz="914192">
                <a:defRPr/>
              </a:pPr>
              <a:r>
                <a:rPr lang="zh-CN" altLang="en-US" sz="3137" dirty="0">
                  <a:solidFill>
                    <a:srgbClr val="FFFFFF"/>
                  </a:solidFill>
                  <a:latin typeface="Segoe UI" panose="020B0502040204020203" pitchFamily="34" charset="0"/>
                  <a:ea typeface="Microsoft YaHei" panose="020B0503020204020204" pitchFamily="34" charset="-122"/>
                </a:rPr>
                <a:t>标识</a:t>
              </a:r>
            </a:p>
          </p:txBody>
        </p:sp>
      </p:grpSp>
    </p:spTree>
    <p:extLst>
      <p:ext uri="{BB962C8B-B14F-4D97-AF65-F5344CB8AC3E}">
        <p14:creationId xmlns:p14="http://schemas.microsoft.com/office/powerpoint/2010/main" val="111209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8263" y="169997"/>
            <a:ext cx="11018520" cy="430826"/>
          </a:xfrm>
        </p:spPr>
        <p:txBody>
          <a:bodyPr/>
          <a:lstStyle/>
          <a:p>
            <a:r>
              <a:rPr lang="en-US" altLang="zh-CN" b="1" dirty="0">
                <a:latin typeface="Segoe UI Semibold" panose="020B0702040204020203" pitchFamily="34" charset="0"/>
                <a:ea typeface="Microsoft YaHei" panose="020B0503020204020204" pitchFamily="34" charset="-122"/>
              </a:rPr>
              <a:t>Microsoft </a:t>
            </a:r>
            <a:r>
              <a:rPr lang="zh-CN" altLang="en-US" b="1" dirty="0">
                <a:latin typeface="Segoe UI Semibold" panose="020B0702040204020203" pitchFamily="34" charset="0"/>
                <a:ea typeface="Microsoft YaHei" panose="020B0503020204020204" pitchFamily="34" charset="-122"/>
              </a:rPr>
              <a:t>身份概述</a:t>
            </a:r>
          </a:p>
        </p:txBody>
      </p:sp>
      <p:pic>
        <p:nvPicPr>
          <p:cNvPr id="4" name="Picture 3" descr="包含三个人及向下箭头的图标">
            <a:extLst>
              <a:ext uri="{FF2B5EF4-FFF2-40B4-BE49-F238E27FC236}">
                <a16:creationId xmlns:a16="http://schemas.microsoft.com/office/drawing/2014/main" id="{CC30DEBB-93BC-4471-B11E-3A92E319E888}"/>
              </a:ext>
            </a:extLst>
          </p:cNvPr>
          <p:cNvPicPr>
            <a:picLocks noChangeAspect="1"/>
          </p:cNvPicPr>
          <p:nvPr/>
        </p:nvPicPr>
        <p:blipFill>
          <a:blip r:embed="rId3"/>
          <a:stretch>
            <a:fillRect/>
          </a:stretch>
        </p:blipFill>
        <p:spPr>
          <a:xfrm>
            <a:off x="583329" y="848294"/>
            <a:ext cx="1065251" cy="1065251"/>
          </a:xfrm>
          <a:prstGeom prst="rect">
            <a:avLst/>
          </a:prstGeom>
        </p:spPr>
      </p:pic>
      <p:sp>
        <p:nvSpPr>
          <p:cNvPr id="11" name="TextBox 10">
            <a:extLst>
              <a:ext uri="{FF2B5EF4-FFF2-40B4-BE49-F238E27FC236}">
                <a16:creationId xmlns:a16="http://schemas.microsoft.com/office/drawing/2014/main" id="{261A526D-C22E-4EC0-9DCF-AF23AC8EB0FE}"/>
              </a:ext>
            </a:extLst>
          </p:cNvPr>
          <p:cNvSpPr txBox="1"/>
          <p:nvPr/>
        </p:nvSpPr>
        <p:spPr>
          <a:xfrm>
            <a:off x="1964664" y="1047473"/>
            <a:ext cx="9642138" cy="1418114"/>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用户</a:t>
            </a:r>
            <a:r>
              <a:rPr lang="en-US" altLang="zh-CN" sz="2353" b="1" dirty="0">
                <a:solidFill>
                  <a:srgbClr val="1A1A1A"/>
                </a:solidFill>
                <a:latin typeface="Segoe UI Semibold" panose="020B0702040204020203" pitchFamily="34" charset="0"/>
                <a:ea typeface="Microsoft YaHei" panose="020B0503020204020204" pitchFamily="34" charset="-122"/>
              </a:rPr>
              <a:t>:</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 </a:t>
            </a:r>
            <a:r>
              <a:rPr lang="zh-CN" altLang="en-US" sz="1961" dirty="0">
                <a:solidFill>
                  <a:srgbClr val="1A1A1A"/>
                </a:solidFill>
                <a:latin typeface="Segoe UI" panose="020B0502040204020203" pitchFamily="34" charset="0"/>
                <a:ea typeface="Microsoft YaHei" panose="020B0503020204020204" pitchFamily="34" charset="-122"/>
              </a:rPr>
              <a:t>员工和企业资源</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B2B – </a:t>
            </a:r>
            <a:r>
              <a:rPr lang="zh-CN" altLang="en-US" sz="1961" dirty="0">
                <a:solidFill>
                  <a:srgbClr val="1A1A1A"/>
                </a:solidFill>
                <a:latin typeface="Segoe UI" panose="020B0502040204020203" pitchFamily="34" charset="0"/>
                <a:ea typeface="Microsoft YaHei" panose="020B0503020204020204" pitchFamily="34" charset="-122"/>
              </a:rPr>
              <a:t>合作伙伴</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Azure AD B2C – </a:t>
            </a:r>
            <a:r>
              <a:rPr lang="zh-CN" altLang="en-US" sz="1961" dirty="0">
                <a:solidFill>
                  <a:srgbClr val="1A1A1A"/>
                </a:solidFill>
                <a:latin typeface="Segoe UI" panose="020B0502040204020203" pitchFamily="34" charset="0"/>
                <a:ea typeface="Microsoft YaHei" panose="020B0503020204020204" pitchFamily="34" charset="-122"/>
              </a:rPr>
              <a:t>顾客</a:t>
            </a:r>
            <a:r>
              <a:rPr lang="en-US" altLang="zh-CN" sz="1961" dirty="0">
                <a:solidFill>
                  <a:srgbClr val="1A1A1A"/>
                </a:solidFill>
                <a:latin typeface="Segoe UI" panose="020B0502040204020203" pitchFamily="34" charset="0"/>
                <a:ea typeface="Microsoft YaHei" panose="020B0503020204020204" pitchFamily="34" charset="-122"/>
              </a:rPr>
              <a:t>/</a:t>
            </a:r>
            <a:r>
              <a:rPr lang="zh-CN" altLang="en-US" sz="1961" dirty="0">
                <a:solidFill>
                  <a:srgbClr val="1A1A1A"/>
                </a:solidFill>
                <a:latin typeface="Segoe UI" panose="020B0502040204020203" pitchFamily="34" charset="0"/>
                <a:ea typeface="Microsoft YaHei" panose="020B0503020204020204" pitchFamily="34" charset="-122"/>
              </a:rPr>
              <a:t>市民</a:t>
            </a:r>
          </a:p>
        </p:txBody>
      </p:sp>
      <p:cxnSp>
        <p:nvCxnSpPr>
          <p:cNvPr id="8" name="Straight Connector 7">
            <a:extLst>
              <a:ext uri="{FF2B5EF4-FFF2-40B4-BE49-F238E27FC236}">
                <a16:creationId xmlns:a16="http://schemas.microsoft.com/office/drawing/2014/main" id="{7903D88F-E8C4-460F-8545-8420992A0DA1}"/>
              </a:ext>
              <a:ext uri="{C183D7F6-B498-43B3-948B-1728B52AA6E4}">
                <adec:decorative xmlns:adec="http://schemas.microsoft.com/office/drawing/2017/decorative" val="1"/>
              </a:ext>
            </a:extLst>
          </p:cNvPr>
          <p:cNvCxnSpPr>
            <a:cxnSpLocks/>
          </p:cNvCxnSpPr>
          <p:nvPr/>
        </p:nvCxnSpPr>
        <p:spPr>
          <a:xfrm>
            <a:off x="1964665" y="2791292"/>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齿轮图标">
            <a:extLst>
              <a:ext uri="{FF2B5EF4-FFF2-40B4-BE49-F238E27FC236}">
                <a16:creationId xmlns:a16="http://schemas.microsoft.com/office/drawing/2014/main" id="{EF1A4CDB-FBC1-47ED-8B0E-DBE4F7D0CA2F}"/>
              </a:ext>
            </a:extLst>
          </p:cNvPr>
          <p:cNvPicPr>
            <a:picLocks noChangeAspect="1"/>
          </p:cNvPicPr>
          <p:nvPr/>
        </p:nvPicPr>
        <p:blipFill>
          <a:blip r:embed="rId4"/>
          <a:stretch>
            <a:fillRect/>
          </a:stretch>
        </p:blipFill>
        <p:spPr>
          <a:xfrm>
            <a:off x="583329" y="2946443"/>
            <a:ext cx="1065251" cy="1065251"/>
          </a:xfrm>
          <a:prstGeom prst="rect">
            <a:avLst/>
          </a:prstGeom>
        </p:spPr>
      </p:pic>
      <p:sp>
        <p:nvSpPr>
          <p:cNvPr id="16" name="TextBox 15">
            <a:extLst>
              <a:ext uri="{FF2B5EF4-FFF2-40B4-BE49-F238E27FC236}">
                <a16:creationId xmlns:a16="http://schemas.microsoft.com/office/drawing/2014/main" id="{A4A5A63C-A34F-4DAF-95B8-88F69552694E}"/>
              </a:ext>
            </a:extLst>
          </p:cNvPr>
          <p:cNvSpPr txBox="1"/>
          <p:nvPr/>
        </p:nvSpPr>
        <p:spPr>
          <a:xfrm>
            <a:off x="1964664" y="3116999"/>
            <a:ext cx="9642138" cy="714086"/>
          </a:xfrm>
          <a:prstGeom prst="rect">
            <a:avLst/>
          </a:prstGeom>
          <a:noFill/>
        </p:spPr>
        <p:txBody>
          <a:bodyPr wrap="square" lIns="0" tIns="0" rIns="0" bIns="0" rtlCol="0" anchor="ctr">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资源：</a:t>
            </a:r>
          </a:p>
          <a:p>
            <a:pPr defTabSz="914367">
              <a:spcBef>
                <a:spcPts val="392"/>
              </a:spcBef>
            </a:pPr>
            <a:r>
              <a:rPr lang="en-US" altLang="zh-CN" sz="1961" dirty="0">
                <a:solidFill>
                  <a:srgbClr val="1A1A1A"/>
                </a:solidFill>
                <a:latin typeface="Segoe UI" panose="020B0502040204020203" pitchFamily="34" charset="0"/>
                <a:ea typeface="Microsoft YaHei" panose="020B0503020204020204" pitchFamily="34" charset="-122"/>
              </a:rPr>
              <a:t>Microsoft Graph </a:t>
            </a:r>
            <a:r>
              <a:rPr lang="zh-CN" altLang="en-US" sz="1961" dirty="0">
                <a:solidFill>
                  <a:srgbClr val="1A1A1A"/>
                </a:solidFill>
                <a:latin typeface="Segoe UI" panose="020B0502040204020203" pitchFamily="34" charset="0"/>
                <a:ea typeface="Microsoft YaHei" panose="020B0503020204020204" pitchFamily="34" charset="-122"/>
              </a:rPr>
              <a:t>是通往 </a:t>
            </a:r>
            <a:r>
              <a:rPr lang="en-US" altLang="zh-CN" sz="1961" dirty="0">
                <a:solidFill>
                  <a:srgbClr val="1A1A1A"/>
                </a:solidFill>
                <a:latin typeface="Segoe UI" panose="020B0502040204020203" pitchFamily="34" charset="0"/>
                <a:ea typeface="Microsoft YaHei" panose="020B0503020204020204" pitchFamily="34" charset="-122"/>
              </a:rPr>
              <a:t>Microsoft </a:t>
            </a:r>
            <a:r>
              <a:rPr lang="zh-CN" altLang="en-US" sz="1961" dirty="0">
                <a:solidFill>
                  <a:srgbClr val="1A1A1A"/>
                </a:solidFill>
                <a:latin typeface="Segoe UI" panose="020B0502040204020203" pitchFamily="34" charset="0"/>
                <a:ea typeface="Microsoft YaHei" panose="020B0503020204020204" pitchFamily="34" charset="-122"/>
              </a:rPr>
              <a:t>云中数据的通道</a:t>
            </a:r>
          </a:p>
        </p:txBody>
      </p:sp>
      <p:cxnSp>
        <p:nvCxnSpPr>
          <p:cNvPr id="9" name="Straight Connector 8">
            <a:extLst>
              <a:ext uri="{FF2B5EF4-FFF2-40B4-BE49-F238E27FC236}">
                <a16:creationId xmlns:a16="http://schemas.microsoft.com/office/drawing/2014/main" id="{ED62C1D4-41B3-47CA-AEBD-709FC9154579}"/>
              </a:ext>
              <a:ext uri="{C183D7F6-B498-43B3-948B-1728B52AA6E4}">
                <adec:decorative xmlns:adec="http://schemas.microsoft.com/office/drawing/2017/decorative" val="1"/>
              </a:ext>
            </a:extLst>
          </p:cNvPr>
          <p:cNvCxnSpPr>
            <a:cxnSpLocks/>
          </p:cNvCxnSpPr>
          <p:nvPr/>
        </p:nvCxnSpPr>
        <p:spPr>
          <a:xfrm>
            <a:off x="1964680" y="4272026"/>
            <a:ext cx="964352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一块盾牌中间带有感叹号的图标">
            <a:extLst>
              <a:ext uri="{FF2B5EF4-FFF2-40B4-BE49-F238E27FC236}">
                <a16:creationId xmlns:a16="http://schemas.microsoft.com/office/drawing/2014/main" id="{C78A185C-6C7A-43EE-82AA-A5163C4382ED}"/>
              </a:ext>
            </a:extLst>
          </p:cNvPr>
          <p:cNvPicPr>
            <a:picLocks noChangeAspect="1"/>
          </p:cNvPicPr>
          <p:nvPr/>
        </p:nvPicPr>
        <p:blipFill>
          <a:blip r:embed="rId5"/>
          <a:stretch>
            <a:fillRect/>
          </a:stretch>
        </p:blipFill>
        <p:spPr>
          <a:xfrm>
            <a:off x="583329" y="4520686"/>
            <a:ext cx="1065251" cy="1065251"/>
          </a:xfrm>
          <a:prstGeom prst="rect">
            <a:avLst/>
          </a:prstGeom>
        </p:spPr>
      </p:pic>
      <p:sp>
        <p:nvSpPr>
          <p:cNvPr id="21" name="TextBox 20">
            <a:extLst>
              <a:ext uri="{FF2B5EF4-FFF2-40B4-BE49-F238E27FC236}">
                <a16:creationId xmlns:a16="http://schemas.microsoft.com/office/drawing/2014/main" id="{0A4BC5D5-1506-4D9A-ABC1-72DD16355211}"/>
              </a:ext>
            </a:extLst>
          </p:cNvPr>
          <p:cNvSpPr txBox="1"/>
          <p:nvPr/>
        </p:nvSpPr>
        <p:spPr>
          <a:xfrm>
            <a:off x="1964664" y="4636145"/>
            <a:ext cx="9642138" cy="715132"/>
          </a:xfrm>
          <a:prstGeom prst="rect">
            <a:avLst/>
          </a:prstGeom>
          <a:noFill/>
        </p:spPr>
        <p:txBody>
          <a:bodyPr wrap="square" lIns="0" tIns="0" rIns="0" bIns="0" rtlCol="0" anchor="t">
            <a:spAutoFit/>
          </a:bodyPr>
          <a:lstStyle/>
          <a:p>
            <a:pPr defTabSz="914367">
              <a:spcBef>
                <a:spcPts val="392"/>
              </a:spcBef>
            </a:pPr>
            <a:r>
              <a:rPr lang="zh-CN" altLang="en-US" sz="2353" b="1" dirty="0">
                <a:solidFill>
                  <a:srgbClr val="1A1A1A"/>
                </a:solidFill>
                <a:latin typeface="Segoe UI Semibold" panose="020B0702040204020203" pitchFamily="34" charset="0"/>
                <a:ea typeface="Microsoft YaHei" panose="020B0503020204020204" pitchFamily="34" charset="-122"/>
              </a:rPr>
              <a:t>策略：</a:t>
            </a:r>
          </a:p>
          <a:p>
            <a:pPr defTabSz="914367">
              <a:spcBef>
                <a:spcPts val="392"/>
              </a:spcBef>
            </a:pPr>
            <a:r>
              <a:rPr lang="zh-CN" altLang="en-US" sz="1961" dirty="0">
                <a:solidFill>
                  <a:srgbClr val="1A1A1A"/>
                </a:solidFill>
                <a:latin typeface="Segoe UI" panose="020B0502040204020203" pitchFamily="34" charset="0"/>
                <a:ea typeface="Microsoft YaHei" panose="020B0503020204020204" pitchFamily="34" charset="-122"/>
              </a:rPr>
              <a:t>有效地处理控制来自不同网络和设备的资源访问的复杂策略</a:t>
            </a:r>
          </a:p>
        </p:txBody>
      </p:sp>
    </p:spTree>
    <p:extLst>
      <p:ext uri="{BB962C8B-B14F-4D97-AF65-F5344CB8AC3E}">
        <p14:creationId xmlns:p14="http://schemas.microsoft.com/office/powerpoint/2010/main" val="593131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07" descr="图形表示 Azure AD 企业到企业 (B2B) 服务使 Azure AD 中的组织能够与 Azure AD 中的另一个组织安全地共享文件和资源。">
            <a:extLst>
              <a:ext uri="{FF2B5EF4-FFF2-40B4-BE49-F238E27FC236}">
                <a16:creationId xmlns:a16="http://schemas.microsoft.com/office/drawing/2014/main" id="{3DFB7B86-BD07-4A5F-931B-3E05031ECD2B}"/>
              </a:ext>
            </a:extLst>
          </p:cNvPr>
          <p:cNvGrpSpPr>
            <a:grpSpLocks noChangeAspect="1"/>
          </p:cNvGrpSpPr>
          <p:nvPr/>
        </p:nvGrpSpPr>
        <p:grpSpPr bwMode="auto">
          <a:xfrm>
            <a:off x="1066393" y="827782"/>
            <a:ext cx="2369921" cy="5134835"/>
            <a:chOff x="3860" y="2040"/>
            <a:chExt cx="150" cy="325"/>
          </a:xfrm>
          <a:noFill/>
        </p:grpSpPr>
        <p:sp>
          <p:nvSpPr>
            <p:cNvPr id="27" name="Rectangle 208">
              <a:extLst>
                <a:ext uri="{FF2B5EF4-FFF2-40B4-BE49-F238E27FC236}">
                  <a16:creationId xmlns:a16="http://schemas.microsoft.com/office/drawing/2014/main" id="{31CB0E78-E170-443E-A686-D50E0CACEA0F}"/>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2" name="Freeform 211">
              <a:extLst>
                <a:ext uri="{FF2B5EF4-FFF2-40B4-BE49-F238E27FC236}">
                  <a16:creationId xmlns:a16="http://schemas.microsoft.com/office/drawing/2014/main" id="{3FE56F62-3463-40B3-9142-358AF1C4C115}"/>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3" name="Rectangle 212">
              <a:extLst>
                <a:ext uri="{FF2B5EF4-FFF2-40B4-BE49-F238E27FC236}">
                  <a16:creationId xmlns:a16="http://schemas.microsoft.com/office/drawing/2014/main" id="{DC627BFB-4FF7-4411-9801-7C8F4042ED6C}"/>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4" name="Rectangle 213">
              <a:extLst>
                <a:ext uri="{FF2B5EF4-FFF2-40B4-BE49-F238E27FC236}">
                  <a16:creationId xmlns:a16="http://schemas.microsoft.com/office/drawing/2014/main" id="{39702320-244C-4A33-8880-BB44F222B175}"/>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5" name="Rectangle 214">
              <a:extLst>
                <a:ext uri="{FF2B5EF4-FFF2-40B4-BE49-F238E27FC236}">
                  <a16:creationId xmlns:a16="http://schemas.microsoft.com/office/drawing/2014/main" id="{88C3510E-4AAD-4944-B7D2-11D90CE25765}"/>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6" name="Rectangle 215">
              <a:extLst>
                <a:ext uri="{FF2B5EF4-FFF2-40B4-BE49-F238E27FC236}">
                  <a16:creationId xmlns:a16="http://schemas.microsoft.com/office/drawing/2014/main" id="{81104053-27FE-4102-B6A2-681936CD7F41}"/>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7" name="Rectangle 216">
              <a:extLst>
                <a:ext uri="{FF2B5EF4-FFF2-40B4-BE49-F238E27FC236}">
                  <a16:creationId xmlns:a16="http://schemas.microsoft.com/office/drawing/2014/main" id="{5DE653E5-67B2-439F-B73B-7173126FF264}"/>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8" name="Rectangle 217">
              <a:extLst>
                <a:ext uri="{FF2B5EF4-FFF2-40B4-BE49-F238E27FC236}">
                  <a16:creationId xmlns:a16="http://schemas.microsoft.com/office/drawing/2014/main" id="{BD0B9257-4F49-4F5C-A42C-EAA690E6139E}"/>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39" name="Rectangle 218">
              <a:extLst>
                <a:ext uri="{FF2B5EF4-FFF2-40B4-BE49-F238E27FC236}">
                  <a16:creationId xmlns:a16="http://schemas.microsoft.com/office/drawing/2014/main" id="{52307AC8-B24C-4B70-BAF8-0A2B318BC524}"/>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0" name="Rectangle 219">
              <a:extLst>
                <a:ext uri="{FF2B5EF4-FFF2-40B4-BE49-F238E27FC236}">
                  <a16:creationId xmlns:a16="http://schemas.microsoft.com/office/drawing/2014/main" id="{6A9F2845-7972-4CE1-B9BF-5798AF51F72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1" name="Rectangle 220">
              <a:extLst>
                <a:ext uri="{FF2B5EF4-FFF2-40B4-BE49-F238E27FC236}">
                  <a16:creationId xmlns:a16="http://schemas.microsoft.com/office/drawing/2014/main" id="{611BA7D8-1A81-4998-BB90-60BB3EF9BDB2}"/>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2" name="Rectangle 221">
              <a:extLst>
                <a:ext uri="{FF2B5EF4-FFF2-40B4-BE49-F238E27FC236}">
                  <a16:creationId xmlns:a16="http://schemas.microsoft.com/office/drawing/2014/main" id="{694099BE-1711-4C8F-9E3F-DC3C47E83837}"/>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3" name="Rectangle 222">
              <a:extLst>
                <a:ext uri="{FF2B5EF4-FFF2-40B4-BE49-F238E27FC236}">
                  <a16:creationId xmlns:a16="http://schemas.microsoft.com/office/drawing/2014/main" id="{38AC7296-942F-440A-B2E1-DC51B1A227C4}"/>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4" name="Rectangle 223">
              <a:extLst>
                <a:ext uri="{FF2B5EF4-FFF2-40B4-BE49-F238E27FC236}">
                  <a16:creationId xmlns:a16="http://schemas.microsoft.com/office/drawing/2014/main" id="{F1FF5898-725C-46D8-AEB6-4F409506C6A1}"/>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5" name="Rectangle 224">
              <a:extLst>
                <a:ext uri="{FF2B5EF4-FFF2-40B4-BE49-F238E27FC236}">
                  <a16:creationId xmlns:a16="http://schemas.microsoft.com/office/drawing/2014/main" id="{50253DB0-66AA-40AB-B43F-165DD4BE8023}"/>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6" name="Rectangle 225">
              <a:extLst>
                <a:ext uri="{FF2B5EF4-FFF2-40B4-BE49-F238E27FC236}">
                  <a16:creationId xmlns:a16="http://schemas.microsoft.com/office/drawing/2014/main" id="{B1D351AA-220E-4638-A377-2AB72E44EE03}"/>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7" name="Rectangle 226">
              <a:extLst>
                <a:ext uri="{FF2B5EF4-FFF2-40B4-BE49-F238E27FC236}">
                  <a16:creationId xmlns:a16="http://schemas.microsoft.com/office/drawing/2014/main" id="{90A0578D-C727-4006-B937-C92CB4210CBB}"/>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48" name="Rectangle 227">
              <a:extLst>
                <a:ext uri="{FF2B5EF4-FFF2-40B4-BE49-F238E27FC236}">
                  <a16:creationId xmlns:a16="http://schemas.microsoft.com/office/drawing/2014/main" id="{D09F15DC-0F5E-497E-A218-78E4F0E7836B}"/>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cxnSp>
        <p:nvCxnSpPr>
          <p:cNvPr id="107" name="Straight Arrow Connector 106" descr="Arrow point from fictional business Contoso to Fabrikam representing the flow of information.  ">
            <a:extLst>
              <a:ext uri="{FF2B5EF4-FFF2-40B4-BE49-F238E27FC236}">
                <a16:creationId xmlns:a16="http://schemas.microsoft.com/office/drawing/2014/main" id="{FEFE82E0-3254-4AB6-8255-3AB1B4BDB5DB}"/>
              </a:ext>
            </a:extLst>
          </p:cNvPr>
          <p:cNvCxnSpPr>
            <a:cxnSpLocks/>
            <a:stCxn id="38" idx="1"/>
          </p:cNvCxnSpPr>
          <p:nvPr/>
        </p:nvCxnSpPr>
        <p:spPr>
          <a:xfrm flipV="1">
            <a:off x="2804334" y="3079760"/>
            <a:ext cx="1200993" cy="12555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descr="graphic represent person at Fabrikam receiving files from Contoso securely through Azure AD.">
            <a:extLst>
              <a:ext uri="{FF2B5EF4-FFF2-40B4-BE49-F238E27FC236}">
                <a16:creationId xmlns:a16="http://schemas.microsoft.com/office/drawing/2014/main" id="{CDB93482-19A6-4DE1-892E-C7CA98B93206}"/>
              </a:ext>
            </a:extLst>
          </p:cNvPr>
          <p:cNvGrpSpPr/>
          <p:nvPr/>
        </p:nvGrpSpPr>
        <p:grpSpPr>
          <a:xfrm>
            <a:off x="8951282" y="1535009"/>
            <a:ext cx="1654829" cy="1924657"/>
            <a:chOff x="8951687" y="2136078"/>
            <a:chExt cx="1655064" cy="1924930"/>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85" name="Oval 84">
                    <a:extLst>
                      <a:ext uri="{FF2B5EF4-FFF2-40B4-BE49-F238E27FC236}">
                        <a16:creationId xmlns:a16="http://schemas.microsoft.com/office/drawing/2014/main" id="{7D8ADB4C-2D03-4A69-86FE-6D66FA9D2313}"/>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5475"/>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B</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grpSp>
        <p:nvGrpSpPr>
          <p:cNvPr id="60" name="Group 207" descr="Graphic 代表虚构公司 Fabrikam">
            <a:extLst>
              <a:ext uri="{FF2B5EF4-FFF2-40B4-BE49-F238E27FC236}">
                <a16:creationId xmlns:a16="http://schemas.microsoft.com/office/drawing/2014/main" id="{359F53F2-704B-4511-ADF1-23C027ACD669}"/>
              </a:ext>
            </a:extLst>
          </p:cNvPr>
          <p:cNvGrpSpPr>
            <a:grpSpLocks noChangeAspect="1"/>
          </p:cNvGrpSpPr>
          <p:nvPr/>
        </p:nvGrpSpPr>
        <p:grpSpPr bwMode="auto">
          <a:xfrm>
            <a:off x="8590609" y="827782"/>
            <a:ext cx="2369921" cy="5134835"/>
            <a:chOff x="3860" y="2040"/>
            <a:chExt cx="150" cy="325"/>
          </a:xfrm>
          <a:noFill/>
        </p:grpSpPr>
        <p:sp>
          <p:nvSpPr>
            <p:cNvPr id="61" name="Rectangle 208">
              <a:extLst>
                <a:ext uri="{FF2B5EF4-FFF2-40B4-BE49-F238E27FC236}">
                  <a16:creationId xmlns:a16="http://schemas.microsoft.com/office/drawing/2014/main" id="{F5F96FC2-E182-4EB6-ADA4-C652B78AAC8E}"/>
                </a:ext>
                <a:ext uri="{C183D7F6-B498-43B3-948B-1728B52AA6E4}">
                  <adec:decorative xmlns:adec="http://schemas.microsoft.com/office/drawing/2017/decorative" val="1"/>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2" name="Freeform 211">
              <a:extLst>
                <a:ext uri="{FF2B5EF4-FFF2-40B4-BE49-F238E27FC236}">
                  <a16:creationId xmlns:a16="http://schemas.microsoft.com/office/drawing/2014/main" id="{1F3236B5-7F0B-4331-8E0D-2252BF9F7C5C}"/>
                </a:ext>
                <a:ext uri="{C183D7F6-B498-43B3-948B-1728B52AA6E4}">
                  <adec:decorative xmlns:adec="http://schemas.microsoft.com/office/drawing/2017/decorative" val="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3" name="Rectangle 212">
              <a:extLst>
                <a:ext uri="{FF2B5EF4-FFF2-40B4-BE49-F238E27FC236}">
                  <a16:creationId xmlns:a16="http://schemas.microsoft.com/office/drawing/2014/main" id="{BDB9342D-A06E-4446-947B-7EB80FC1522F}"/>
                </a:ext>
                <a:ext uri="{C183D7F6-B498-43B3-948B-1728B52AA6E4}">
                  <adec:decorative xmlns:adec="http://schemas.microsoft.com/office/drawing/2017/decorative" val="1"/>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4" name="Rectangle 213">
              <a:extLst>
                <a:ext uri="{FF2B5EF4-FFF2-40B4-BE49-F238E27FC236}">
                  <a16:creationId xmlns:a16="http://schemas.microsoft.com/office/drawing/2014/main" id="{36803883-8470-41AC-8591-09BDBF7128E7}"/>
                </a:ext>
                <a:ext uri="{C183D7F6-B498-43B3-948B-1728B52AA6E4}">
                  <adec:decorative xmlns:adec="http://schemas.microsoft.com/office/drawing/2017/decorative" val="1"/>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5" name="Rectangle 214">
              <a:extLst>
                <a:ext uri="{FF2B5EF4-FFF2-40B4-BE49-F238E27FC236}">
                  <a16:creationId xmlns:a16="http://schemas.microsoft.com/office/drawing/2014/main" id="{AF0ABB88-C6E4-4AEC-957E-A2F799942C4E}"/>
                </a:ext>
                <a:ext uri="{C183D7F6-B498-43B3-948B-1728B52AA6E4}">
                  <adec:decorative xmlns:adec="http://schemas.microsoft.com/office/drawing/2017/decorative" val="1"/>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6" name="Rectangle 215">
              <a:extLst>
                <a:ext uri="{FF2B5EF4-FFF2-40B4-BE49-F238E27FC236}">
                  <a16:creationId xmlns:a16="http://schemas.microsoft.com/office/drawing/2014/main" id="{1256DAFB-858B-4147-99A6-D58325F84A72}"/>
                </a:ext>
                <a:ext uri="{C183D7F6-B498-43B3-948B-1728B52AA6E4}">
                  <adec:decorative xmlns:adec="http://schemas.microsoft.com/office/drawing/2017/decorative" val="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7" name="Rectangle 216">
              <a:extLst>
                <a:ext uri="{FF2B5EF4-FFF2-40B4-BE49-F238E27FC236}">
                  <a16:creationId xmlns:a16="http://schemas.microsoft.com/office/drawing/2014/main" id="{6BAF6035-F87E-45D3-A4A0-CE7E4A44A077}"/>
                </a:ext>
                <a:ext uri="{C183D7F6-B498-43B3-948B-1728B52AA6E4}">
                  <adec:decorative xmlns:adec="http://schemas.microsoft.com/office/drawing/2017/decorative" val="1"/>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8" name="Rectangle 217">
              <a:extLst>
                <a:ext uri="{FF2B5EF4-FFF2-40B4-BE49-F238E27FC236}">
                  <a16:creationId xmlns:a16="http://schemas.microsoft.com/office/drawing/2014/main" id="{B43B0BFB-20EF-4E91-91EC-4167D83B4292}"/>
                </a:ext>
                <a:ext uri="{C183D7F6-B498-43B3-948B-1728B52AA6E4}">
                  <adec:decorative xmlns:adec="http://schemas.microsoft.com/office/drawing/2017/decorative" val="1"/>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69" name="Rectangle 218">
              <a:extLst>
                <a:ext uri="{FF2B5EF4-FFF2-40B4-BE49-F238E27FC236}">
                  <a16:creationId xmlns:a16="http://schemas.microsoft.com/office/drawing/2014/main" id="{7928DCD8-7635-478D-9D28-E06C11321556}"/>
                </a:ext>
                <a:ext uri="{C183D7F6-B498-43B3-948B-1728B52AA6E4}">
                  <adec:decorative xmlns:adec="http://schemas.microsoft.com/office/drawing/2017/decorative" val="1"/>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0" name="Rectangle 219">
              <a:extLst>
                <a:ext uri="{FF2B5EF4-FFF2-40B4-BE49-F238E27FC236}">
                  <a16:creationId xmlns:a16="http://schemas.microsoft.com/office/drawing/2014/main" id="{06D85507-BB7E-4C10-8C6B-483E2902176F}"/>
                </a:ext>
                <a:ext uri="{C183D7F6-B498-43B3-948B-1728B52AA6E4}">
                  <adec:decorative xmlns:adec="http://schemas.microsoft.com/office/drawing/2017/decorative" val="1"/>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1" name="Rectangle 220">
              <a:extLst>
                <a:ext uri="{FF2B5EF4-FFF2-40B4-BE49-F238E27FC236}">
                  <a16:creationId xmlns:a16="http://schemas.microsoft.com/office/drawing/2014/main" id="{E856FC1F-4D7D-4E87-8BED-B68CA5FB593A}"/>
                </a:ext>
                <a:ext uri="{C183D7F6-B498-43B3-948B-1728B52AA6E4}">
                  <adec:decorative xmlns:adec="http://schemas.microsoft.com/office/drawing/2017/decorative" val="1"/>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2" name="Rectangle 221">
              <a:extLst>
                <a:ext uri="{FF2B5EF4-FFF2-40B4-BE49-F238E27FC236}">
                  <a16:creationId xmlns:a16="http://schemas.microsoft.com/office/drawing/2014/main" id="{DF54E572-E3C0-4EB1-A9D1-9A307FAB6B64}"/>
                </a:ext>
                <a:ext uri="{C183D7F6-B498-43B3-948B-1728B52AA6E4}">
                  <adec:decorative xmlns:adec="http://schemas.microsoft.com/office/drawing/2017/decorative" val="1"/>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3" name="Rectangle 222">
              <a:extLst>
                <a:ext uri="{FF2B5EF4-FFF2-40B4-BE49-F238E27FC236}">
                  <a16:creationId xmlns:a16="http://schemas.microsoft.com/office/drawing/2014/main" id="{B7419A12-5138-4A3A-ABC9-84117ECD0082}"/>
                </a:ext>
                <a:ext uri="{C183D7F6-B498-43B3-948B-1728B52AA6E4}">
                  <adec:decorative xmlns:adec="http://schemas.microsoft.com/office/drawing/2017/decorative" val="1"/>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4" name="Rectangle 223">
              <a:extLst>
                <a:ext uri="{FF2B5EF4-FFF2-40B4-BE49-F238E27FC236}">
                  <a16:creationId xmlns:a16="http://schemas.microsoft.com/office/drawing/2014/main" id="{3F57830D-6CA3-4204-B4A7-F9FA2F5DEB4D}"/>
                </a:ext>
                <a:ext uri="{C183D7F6-B498-43B3-948B-1728B52AA6E4}">
                  <adec:decorative xmlns:adec="http://schemas.microsoft.com/office/drawing/2017/decorative" val="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5" name="Rectangle 224">
              <a:extLst>
                <a:ext uri="{FF2B5EF4-FFF2-40B4-BE49-F238E27FC236}">
                  <a16:creationId xmlns:a16="http://schemas.microsoft.com/office/drawing/2014/main" id="{6CD6BEAE-5238-4A28-8E8B-59D766D2FD60}"/>
                </a:ext>
                <a:ext uri="{C183D7F6-B498-43B3-948B-1728B52AA6E4}">
                  <adec:decorative xmlns:adec="http://schemas.microsoft.com/office/drawing/2017/decorative" val="1"/>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6" name="Rectangle 225">
              <a:extLst>
                <a:ext uri="{FF2B5EF4-FFF2-40B4-BE49-F238E27FC236}">
                  <a16:creationId xmlns:a16="http://schemas.microsoft.com/office/drawing/2014/main" id="{5EF92A67-5896-4596-8892-1463F28E2766}"/>
                </a:ext>
                <a:ext uri="{C183D7F6-B498-43B3-948B-1728B52AA6E4}">
                  <adec:decorative xmlns:adec="http://schemas.microsoft.com/office/drawing/2017/decorative" val="1"/>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7" name="Rectangle 226">
              <a:extLst>
                <a:ext uri="{FF2B5EF4-FFF2-40B4-BE49-F238E27FC236}">
                  <a16:creationId xmlns:a16="http://schemas.microsoft.com/office/drawing/2014/main" id="{FAA39145-8FCB-4D57-BDBB-CD57ED57A86A}"/>
                </a:ext>
                <a:ext uri="{C183D7F6-B498-43B3-948B-1728B52AA6E4}">
                  <adec:decorative xmlns:adec="http://schemas.microsoft.com/office/drawing/2017/decorative" val="1"/>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sp>
          <p:nvSpPr>
            <p:cNvPr id="78" name="Rectangle 227">
              <a:extLst>
                <a:ext uri="{FF2B5EF4-FFF2-40B4-BE49-F238E27FC236}">
                  <a16:creationId xmlns:a16="http://schemas.microsoft.com/office/drawing/2014/main" id="{9D0D3EA0-DCCB-4A0D-A4CC-2785A61F9673}"/>
                </a:ext>
                <a:ext uri="{C183D7F6-B498-43B3-948B-1728B52AA6E4}">
                  <adec:decorative xmlns:adec="http://schemas.microsoft.com/office/drawing/2017/decorative" val="1"/>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a:xfrm>
            <a:off x="530602" y="261877"/>
            <a:ext cx="11306469" cy="403079"/>
          </a:xfrm>
        </p:spPr>
        <p:txBody>
          <a:bodyPr/>
          <a:lstStyle/>
          <a:p>
            <a:r>
              <a:rPr lang="zh-CN" altLang="en-US" b="1" dirty="0">
                <a:latin typeface="Segoe UI Semibold" panose="020B0702040204020203" pitchFamily="34" charset="0"/>
                <a:ea typeface="Microsoft YaHei" panose="020B0503020204020204" pitchFamily="34" charset="-122"/>
              </a:rPr>
              <a:t>使用 </a:t>
            </a:r>
            <a:r>
              <a:rPr lang="en-US" altLang="zh-CN" b="1" dirty="0">
                <a:latin typeface="Segoe UI Semibold" panose="020B0702040204020203" pitchFamily="34" charset="0"/>
                <a:ea typeface="Microsoft YaHei" panose="020B0503020204020204" pitchFamily="34" charset="-122"/>
              </a:rPr>
              <a:t>B2B </a:t>
            </a:r>
            <a:r>
              <a:rPr lang="zh-CN" altLang="en-US" b="1" dirty="0">
                <a:latin typeface="Segoe UI Semibold" panose="020B0702040204020203" pitchFamily="34" charset="0"/>
                <a:ea typeface="Microsoft YaHei" panose="020B0503020204020204" pitchFamily="34" charset="-122"/>
              </a:rPr>
              <a:t>的外部协作</a:t>
            </a:r>
          </a:p>
        </p:txBody>
      </p:sp>
      <p:grpSp>
        <p:nvGrpSpPr>
          <p:cNvPr id="19" name="Group 18" descr="Graphic represents a person at Contoso sending files securely using Azure AD.&#10;">
            <a:extLst>
              <a:ext uri="{FF2B5EF4-FFF2-40B4-BE49-F238E27FC236}">
                <a16:creationId xmlns:a16="http://schemas.microsoft.com/office/drawing/2014/main" id="{56CD3F94-B837-4BA3-BB38-C9E40BB25DFF}"/>
              </a:ext>
            </a:extLst>
          </p:cNvPr>
          <p:cNvGrpSpPr/>
          <p:nvPr/>
        </p:nvGrpSpPr>
        <p:grpSpPr>
          <a:xfrm>
            <a:off x="1423938" y="1543561"/>
            <a:ext cx="1654829" cy="1654829"/>
            <a:chOff x="1675884" y="3199139"/>
            <a:chExt cx="986281" cy="986281"/>
          </a:xfrm>
        </p:grpSpPr>
        <p:sp>
          <p:nvSpPr>
            <p:cNvPr id="20" name="Oval 19">
              <a:extLst>
                <a:ext uri="{FF2B5EF4-FFF2-40B4-BE49-F238E27FC236}">
                  <a16:creationId xmlns:a16="http://schemas.microsoft.com/office/drawing/2014/main" id="{1E6FC44B-2EEA-4D9E-873A-CD15E9B50BB0}"/>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dirty="0">
                  <a:solidFill>
                    <a:sysClr val="windowText" lastClr="000000"/>
                  </a:solidFill>
                  <a:latin typeface="Segoe UI" panose="020B0502040204020203" pitchFamily="34" charset="0"/>
                  <a:ea typeface="Microsoft YaHei" panose="020B0503020204020204" pitchFamily="34" charset="-122"/>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30" name="Oval 29">
                  <a:extLst>
                    <a:ext uri="{FF2B5EF4-FFF2-40B4-BE49-F238E27FC236}">
                      <a16:creationId xmlns:a16="http://schemas.microsoft.com/office/drawing/2014/main" id="{2440525C-D24D-4468-A2AF-27B3F985DFC3}"/>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24019" y="3244221"/>
            <a:ext cx="1454668" cy="215444"/>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A</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
        <p:nvSpPr>
          <p:cNvPr id="11" name="TextBox 10">
            <a:extLst>
              <a:ext uri="{FF2B5EF4-FFF2-40B4-BE49-F238E27FC236}">
                <a16:creationId xmlns:a16="http://schemas.microsoft.com/office/drawing/2014/main" id="{54E803CE-87E8-458A-96B7-3750992DBDB7}"/>
              </a:ext>
            </a:extLst>
          </p:cNvPr>
          <p:cNvSpPr txBox="1"/>
          <p:nvPr/>
        </p:nvSpPr>
        <p:spPr>
          <a:xfrm>
            <a:off x="9006856" y="3244221"/>
            <a:ext cx="1543682" cy="215444"/>
          </a:xfrm>
          <a:prstGeom prst="rect">
            <a:avLst/>
          </a:prstGeom>
          <a:noFill/>
        </p:spPr>
        <p:txBody>
          <a:bodyPr wrap="square" lIns="0" tIns="0" rIns="0" bIns="0" rtlCol="0">
            <a:spAutoFit/>
          </a:bodyPr>
          <a:lstStyle/>
          <a:p>
            <a:pPr algn="ctr" defTabSz="914367"/>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用户 </a:t>
            </a:r>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B</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sp>
        <p:nvSpPr>
          <p:cNvPr id="86" name="Rectangle 85">
            <a:extLst>
              <a:ext uri="{FF2B5EF4-FFF2-40B4-BE49-F238E27FC236}">
                <a16:creationId xmlns:a16="http://schemas.microsoft.com/office/drawing/2014/main" id="{9A137737-C68D-42A4-893F-E39DD673E196}"/>
              </a:ext>
            </a:extLst>
          </p:cNvPr>
          <p:cNvSpPr/>
          <p:nvPr/>
        </p:nvSpPr>
        <p:spPr>
          <a:xfrm>
            <a:off x="2172356" y="957690"/>
            <a:ext cx="1263958" cy="659444"/>
          </a:xfrm>
          <a:prstGeom prst="rect">
            <a:avLst/>
          </a:prstGeom>
          <a:noFill/>
          <a:ln>
            <a:noFill/>
          </a:ln>
        </p:spPr>
        <p:txBody>
          <a:bodyPr wrap="square" lIns="0" tIns="0" rIns="0" bIns="0" anchor="t" anchorCtr="1">
            <a:noAutofit/>
          </a:bodyPr>
          <a:lstStyle/>
          <a:p>
            <a:pPr defTabSz="878272" fontAlgn="base">
              <a:lnSpc>
                <a:spcPct val="90000"/>
              </a:lnSpc>
              <a:spcBef>
                <a:spcPts val="1200"/>
              </a:spcBef>
              <a:spcAft>
                <a:spcPct val="0"/>
              </a:spcAft>
              <a:defRPr/>
            </a:pPr>
            <a:r>
              <a:rPr lang="en-US" altLang="zh-CN" sz="2000" spc="-29" dirty="0">
                <a:solidFill>
                  <a:srgbClr val="505050"/>
                </a:solidFill>
                <a:latin typeface="Segoe UI" panose="020B0502040204020203" pitchFamily="34" charset="0"/>
                <a:ea typeface="Microsoft YaHei" panose="020B0503020204020204" pitchFamily="34" charset="-122"/>
                <a:cs typeface="Segoe UI" pitchFamily="34" charset="0"/>
              </a:rPr>
              <a:t>Contoso</a:t>
            </a:r>
            <a:endParaRPr lang="zh-CN" altLang="en-US" sz="2000" spc="-29" dirty="0">
              <a:solidFill>
                <a:srgbClr val="505050"/>
              </a:solidFill>
              <a:latin typeface="Segoe UI" panose="020B0502040204020203" pitchFamily="34" charset="0"/>
              <a:ea typeface="Microsoft YaHei" panose="020B0503020204020204" pitchFamily="34" charset="-122"/>
              <a:cs typeface="Segoe UI" pitchFamily="34" charset="0"/>
            </a:endParaRPr>
          </a:p>
        </p:txBody>
      </p:sp>
      <p:sp>
        <p:nvSpPr>
          <p:cNvPr id="87" name="Rectangle 86">
            <a:extLst>
              <a:ext uri="{FF2B5EF4-FFF2-40B4-BE49-F238E27FC236}">
                <a16:creationId xmlns:a16="http://schemas.microsoft.com/office/drawing/2014/main" id="{D8EFF3EF-655E-436E-8D10-0436F000F0A4}"/>
              </a:ext>
            </a:extLst>
          </p:cNvPr>
          <p:cNvSpPr/>
          <p:nvPr/>
        </p:nvSpPr>
        <p:spPr>
          <a:xfrm>
            <a:off x="9696572" y="957690"/>
            <a:ext cx="1263958" cy="659444"/>
          </a:xfrm>
          <a:prstGeom prst="rect">
            <a:avLst/>
          </a:prstGeom>
          <a:noFill/>
          <a:ln>
            <a:noFill/>
          </a:ln>
        </p:spPr>
        <p:txBody>
          <a:bodyPr wrap="square" lIns="0" tIns="0" rIns="0" bIns="0" anchor="t" anchorCtr="1">
            <a:noAutofit/>
          </a:bodyPr>
          <a:lstStyle/>
          <a:p>
            <a:pPr defTabSz="878272" fontAlgn="base">
              <a:lnSpc>
                <a:spcPct val="90000"/>
              </a:lnSpc>
              <a:spcBef>
                <a:spcPts val="1200"/>
              </a:spcBef>
              <a:spcAft>
                <a:spcPct val="0"/>
              </a:spcAft>
              <a:defRPr/>
            </a:pPr>
            <a:r>
              <a:rPr lang="en-US" altLang="zh-CN" sz="2000" spc="-29">
                <a:solidFill>
                  <a:srgbClr val="505050"/>
                </a:solidFill>
                <a:latin typeface="Segoe UI" panose="020B0502040204020203" pitchFamily="34" charset="0"/>
                <a:ea typeface="Microsoft YaHei" panose="020B0503020204020204" pitchFamily="34" charset="-122"/>
                <a:cs typeface="Segoe UI" pitchFamily="34" charset="0"/>
              </a:rPr>
              <a:t>Fabrikam</a:t>
            </a:r>
            <a:endParaRPr lang="zh-CN" altLang="en-US" sz="2000" spc="-29" dirty="0">
              <a:solidFill>
                <a:srgbClr val="505050"/>
              </a:solidFill>
              <a:latin typeface="Segoe UI" panose="020B0502040204020203" pitchFamily="34" charset="0"/>
              <a:ea typeface="Microsoft YaHei" panose="020B0503020204020204" pitchFamily="34" charset="-122"/>
              <a:cs typeface="Segoe UI" pitchFamily="34" charset="0"/>
            </a:endParaRPr>
          </a:p>
        </p:txBody>
      </p:sp>
      <p:grpSp>
        <p:nvGrpSpPr>
          <p:cNvPr id="91" name="Group 90" descr="图形表示从一家公司传递到另一家公司的文档。">
            <a:extLst>
              <a:ext uri="{FF2B5EF4-FFF2-40B4-BE49-F238E27FC236}">
                <a16:creationId xmlns:a16="http://schemas.microsoft.com/office/drawing/2014/main" id="{160A6548-0C44-4FFD-833A-5C40DBE3C0EA}"/>
              </a:ext>
            </a:extLst>
          </p:cNvPr>
          <p:cNvGrpSpPr/>
          <p:nvPr/>
        </p:nvGrpSpPr>
        <p:grpSpPr>
          <a:xfrm>
            <a:off x="3442370" y="1982363"/>
            <a:ext cx="1818640" cy="845123"/>
            <a:chOff x="3441994" y="2445082"/>
            <a:chExt cx="1818898" cy="845243"/>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367"/>
              <a:endParaRPr lang="en-US">
                <a:solidFill>
                  <a:srgbClr val="1A1A1A"/>
                </a:solidFill>
                <a:latin typeface="Segoe UI" panose="020B0502040204020203" pitchFamily="34" charset="0"/>
                <a:ea typeface="Microsoft YaHei" panose="020B0503020204020204" pitchFamily="34" charset="-122"/>
              </a:endParaRPr>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215474"/>
            </a:xfrm>
            <a:prstGeom prst="rect">
              <a:avLst/>
            </a:prstGeom>
            <a:noFill/>
          </p:spPr>
          <p:txBody>
            <a:bodyPr wrap="square" lIns="0" tIns="0" rIns="0" bIns="0" rtlCol="0">
              <a:spAutoFit/>
            </a:bodyPr>
            <a:lstStyle/>
            <a:p>
              <a:pPr algn="ctr" defTabSz="914367"/>
              <a:r>
                <a:rPr lang="en-US" altLang="zh-CN"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Contoso </a:t>
              </a:r>
              <a:r>
                <a:rPr lang="zh-CN" altLang="en-US" sz="140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rPr>
                <a:t>内容</a:t>
              </a:r>
              <a:endParaRPr lang="zh-CN" altLang="en-US" sz="1400" dirty="0">
                <a:gradFill>
                  <a:gsLst>
                    <a:gs pos="2917">
                      <a:srgbClr val="1A1A1A"/>
                    </a:gs>
                    <a:gs pos="30000">
                      <a:srgbClr val="1A1A1A"/>
                    </a:gs>
                  </a:gsLst>
                  <a:lin ang="5400000" scaled="0"/>
                </a:gradFill>
                <a:latin typeface="Segoe UI" panose="020B0502040204020203" pitchFamily="34" charset="0"/>
                <a:ea typeface="Microsoft YaHei" panose="020B0503020204020204" pitchFamily="34" charset="-122"/>
              </a:endParaRPr>
            </a:p>
          </p:txBody>
        </p:sp>
      </p:grpSp>
      <p:cxnSp>
        <p:nvCxnSpPr>
          <p:cNvPr id="94" name="Straight Arrow Connector 93">
            <a:extLst>
              <a:ext uri="{FF2B5EF4-FFF2-40B4-BE49-F238E27FC236}">
                <a16:creationId xmlns:a16="http://schemas.microsoft.com/office/drawing/2014/main" id="{96B1BA1A-20EF-424C-9D06-63881E5A491E}"/>
              </a:ext>
              <a:ext uri="{C183D7F6-B498-43B3-948B-1728B52AA6E4}">
                <adec:decorative xmlns:adec="http://schemas.microsoft.com/office/drawing/2017/decorative" val="1"/>
              </a:ext>
            </a:extLst>
          </p:cNvPr>
          <p:cNvCxnSpPr>
            <a:cxnSpLocks/>
          </p:cNvCxnSpPr>
          <p:nvPr/>
        </p:nvCxnSpPr>
        <p:spPr>
          <a:xfrm flipV="1">
            <a:off x="3078768" y="2362424"/>
            <a:ext cx="883935" cy="8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 uri="{C183D7F6-B498-43B3-948B-1728B52AA6E4}">
                <adec:decorative xmlns:adec="http://schemas.microsoft.com/office/drawing/2017/decorative" val="1"/>
              </a:ext>
            </a:extLst>
          </p:cNvPr>
          <p:cNvGrpSpPr/>
          <p:nvPr/>
        </p:nvGrpSpPr>
        <p:grpSpPr>
          <a:xfrm>
            <a:off x="8951282" y="1535009"/>
            <a:ext cx="1654829" cy="1654829"/>
            <a:chOff x="1675884" y="3199139"/>
            <a:chExt cx="986281" cy="986281"/>
          </a:xfrm>
        </p:grpSpPr>
        <p:sp>
          <p:nvSpPr>
            <p:cNvPr id="97" name="Oval 96">
              <a:extLst>
                <a:ext uri="{FF2B5EF4-FFF2-40B4-BE49-F238E27FC236}">
                  <a16:creationId xmlns:a16="http://schemas.microsoft.com/office/drawing/2014/main" id="{EA01C102-9AE6-4D1D-B49C-7BE36F01EC84}"/>
                </a:ext>
                <a:ext uri="{C183D7F6-B498-43B3-948B-1728B52AA6E4}">
                  <adec:decorative xmlns:adec="http://schemas.microsoft.com/office/drawing/2017/decorative" val="1"/>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367"/>
              <a:endParaRPr lang="en-US" dirty="0">
                <a:gradFill>
                  <a:gsLst>
                    <a:gs pos="0">
                      <a:srgbClr val="505050"/>
                    </a:gs>
                    <a:gs pos="100000">
                      <a:srgbClr val="505050"/>
                    </a:gs>
                  </a:gsLst>
                </a:gradFill>
                <a:latin typeface="Segoe UI" panose="020B0502040204020203" pitchFamily="34" charset="0"/>
                <a:ea typeface="Microsoft YaHei" panose="020B0503020204020204" pitchFamily="34" charset="-122"/>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 uri="{C183D7F6-B498-43B3-948B-1728B52AA6E4}">
                    <adec:decorative xmlns:adec="http://schemas.microsoft.com/office/drawing/2017/decorative" val="1"/>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panose="020B0502040204020203" pitchFamily="34" charset="0"/>
                  <a:ea typeface="Microsoft YaHei" panose="020B0503020204020204" pitchFamily="34" charset="-122"/>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 uri="{C183D7F6-B498-43B3-948B-1728B52AA6E4}">
                      <adec:decorative xmlns:adec="http://schemas.microsoft.com/office/drawing/2017/decorative" val="1"/>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sp>
              <p:nvSpPr>
                <p:cNvPr id="102" name="Oval 101">
                  <a:extLst>
                    <a:ext uri="{FF2B5EF4-FFF2-40B4-BE49-F238E27FC236}">
                      <a16:creationId xmlns:a16="http://schemas.microsoft.com/office/drawing/2014/main" id="{67EADE1B-E9C2-4464-B913-293ED176B396}"/>
                    </a:ext>
                    <a:ext uri="{C183D7F6-B498-43B3-948B-1728B52AA6E4}">
                      <adec:decorative xmlns:adec="http://schemas.microsoft.com/office/drawing/2017/decorative" val="1"/>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defTabSz="896214">
                    <a:defRPr/>
                  </a:pPr>
                  <a:endParaRPr lang="en-US" kern="0">
                    <a:solidFill>
                      <a:srgbClr val="353535"/>
                    </a:solidFill>
                    <a:latin typeface="Segoe UI" panose="020B0502040204020203" pitchFamily="34" charset="0"/>
                    <a:ea typeface="Microsoft YaHei" panose="020B0503020204020204" pitchFamily="34" charset="-122"/>
                  </a:endParaRPr>
                </a:p>
              </p:txBody>
            </p:sp>
          </p:grpSp>
        </p:grpSp>
      </p:grpSp>
      <p:cxnSp>
        <p:nvCxnSpPr>
          <p:cNvPr id="104" name="Straight Arrow Connector 103">
            <a:extLst>
              <a:ext uri="{FF2B5EF4-FFF2-40B4-BE49-F238E27FC236}">
                <a16:creationId xmlns:a16="http://schemas.microsoft.com/office/drawing/2014/main" id="{833E9D44-8266-4273-9CAE-D2309D7DB624}"/>
              </a:ext>
              <a:ext uri="{C183D7F6-B498-43B3-948B-1728B52AA6E4}">
                <adec:decorative xmlns:adec="http://schemas.microsoft.com/office/drawing/2017/decorative" val="1"/>
              </a:ext>
            </a:extLst>
          </p:cNvPr>
          <p:cNvCxnSpPr>
            <a:cxnSpLocks/>
          </p:cNvCxnSpPr>
          <p:nvPr/>
        </p:nvCxnSpPr>
        <p:spPr>
          <a:xfrm flipV="1">
            <a:off x="3078767" y="2732327"/>
            <a:ext cx="5838452" cy="16382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M365 Teams Bootcamp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0" marR="0" indent="0" algn="l" defTabSz="914400" rtl="0" eaLnBrk="1" fontAlgn="auto" latinLnBrk="0" hangingPunct="1">
          <a:lnSpc>
            <a:spcPct val="100000"/>
          </a:lnSpc>
          <a:spcBef>
            <a:spcPts val="0"/>
          </a:spcBef>
          <a:spcAft>
            <a:spcPts val="0"/>
          </a:spcAft>
          <a:buClrTx/>
          <a:buSzTx/>
          <a:buFontTx/>
          <a:buNone/>
          <a:tabLst/>
          <a:defRPr sz="3600" spc="-50" dirty="0">
            <a:ln w="3175">
              <a:noFill/>
            </a:ln>
            <a:solidFill>
              <a:srgbClr val="4A52BC"/>
            </a:solidFill>
            <a:latin typeface="+mj-lt"/>
            <a:cs typeface="Segoe UI" pitchFamily="34" charset="0"/>
          </a:defRPr>
        </a:defPPr>
      </a:lstStyle>
    </a:txDef>
  </a:objectDefaults>
  <a:extraClrSchemeLst/>
  <a:extLst>
    <a:ext uri="{05A4C25C-085E-4340-85A3-A5531E510DB2}">
      <thm15:themeFamily xmlns:thm15="http://schemas.microsoft.com/office/thememl/2012/main" name="Teams bootcamp M365 PPT template 10.7.19" id="{8E874B64-C702-443D-B8BF-D8FD2DD98795}" vid="{5FFD2408-6874-42E1-B509-32A5E650FA62}"/>
    </a:ext>
  </a:extLst>
</a:theme>
</file>

<file path=ppt/theme/theme2.xml><?xml version="1.0" encoding="utf-8"?>
<a:theme xmlns:a="http://schemas.openxmlformats.org/drawingml/2006/main" name="2_White Template">
  <a:themeElements>
    <a:clrScheme name="Microsoft Teams">
      <a:dk1>
        <a:srgbClr val="000000"/>
      </a:dk1>
      <a:lt1>
        <a:srgbClr val="FFFFFF"/>
      </a:lt1>
      <a:dk2>
        <a:srgbClr val="243A5E"/>
      </a:dk2>
      <a:lt2>
        <a:srgbClr val="E6E6E6"/>
      </a:lt2>
      <a:accent1>
        <a:srgbClr val="4B53BC"/>
      </a:accent1>
      <a:accent2>
        <a:srgbClr val="2F2F2F"/>
      </a:accent2>
      <a:accent3>
        <a:srgbClr val="737373"/>
      </a:accent3>
      <a:accent4>
        <a:srgbClr val="0078D3"/>
      </a:accent4>
      <a:accent5>
        <a:srgbClr val="F2F2F2"/>
      </a:accent5>
      <a:accent6>
        <a:srgbClr val="737373"/>
      </a:accent6>
      <a:hlink>
        <a:srgbClr val="4B53BC"/>
      </a:hlink>
      <a:folHlink>
        <a:srgbClr val="4B53B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4.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1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1.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2.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2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30.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4.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5.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6.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7.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8.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ppt/theme/themeOverride9.xml><?xml version="1.0" encoding="utf-8"?>
<a:themeOverride xmlns:a="http://schemas.openxmlformats.org/drawingml/2006/main">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f4e99f7-fe95-4544-b30a-d4a0962d5b53">
      <UserInfo>
        <DisplayName/>
        <AccountId xsi:nil="true"/>
        <AccountType/>
      </UserInfo>
    </SharedWithUsers>
    <lcf76f155ced4ddcb4097134ff3c332f xmlns="3a6239b1-84a2-436e-b281-9f1510ef4358">
      <Terms xmlns="http://schemas.microsoft.com/office/infopath/2007/PartnerControls"/>
    </lcf76f155ced4ddcb4097134ff3c332f>
    <MediaServiceTranscript xmlns="3a6239b1-84a2-436e-b281-9f1510ef435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19C9D67E274245B12BF79C55BE778C" ma:contentTypeVersion="19" ma:contentTypeDescription="Create a new document." ma:contentTypeScope="" ma:versionID="e55066021b44ebf64e8b7c1a7dc63201">
  <xsd:schema xmlns:xsd="http://www.w3.org/2001/XMLSchema" xmlns:xs="http://www.w3.org/2001/XMLSchema" xmlns:p="http://schemas.microsoft.com/office/2006/metadata/properties" xmlns:ns1="http://schemas.microsoft.com/sharepoint/v3" xmlns:ns2="3a6239b1-84a2-436e-b281-9f1510ef4358" xmlns:ns3="ef4e99f7-fe95-4544-b30a-d4a0962d5b53" xmlns:ns4="230e9df3-be65-4c73-a93b-d1236ebd677e" targetNamespace="http://schemas.microsoft.com/office/2006/metadata/properties" ma:root="true" ma:fieldsID="d6707e71c8e891a33427050e44d80c57" ns1:_="" ns2:_="" ns3:_="" ns4:_="">
    <xsd:import namespace="http://schemas.microsoft.com/sharepoint/v3"/>
    <xsd:import namespace="3a6239b1-84a2-436e-b281-9f1510ef4358"/>
    <xsd:import namespace="ef4e99f7-fe95-4544-b30a-d4a0962d5b5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Transcript"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6239b1-84a2-436e-b281-9f1510ef43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Transcript" ma:index="20" nillable="true" ma:displayName="MediaServiceTranscript" ma:hidden="true" ma:internalName="MediaServiceTranscript" ma:readOnly="false">
      <xsd:simpleType>
        <xsd:restriction base="dms:Note"/>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4e99f7-fe95-4544-b30a-d4a0962d5b5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4d1839f-5c86-4098-aa58-c39b0f908e3d}" ma:internalName="TaxCatchAll" ma:showField="CatchAllData" ma:web="ef4e99f7-fe95-4544-b30a-d4a0962d5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1E990B-7144-43BC-B64E-77AB2421AC14}">
  <ds:schemaRefs>
    <ds:schemaRef ds:uri="http://schemas.microsoft.com/sharepoint/v3/contenttype/forms"/>
  </ds:schemaRefs>
</ds:datastoreItem>
</file>

<file path=customXml/itemProps2.xml><?xml version="1.0" encoding="utf-8"?>
<ds:datastoreItem xmlns:ds="http://schemas.openxmlformats.org/officeDocument/2006/customXml" ds:itemID="{363BE040-6D12-4DD0-9981-15CD2CBDAEF6}">
  <ds:schemaRefs>
    <ds:schemaRef ds:uri="87badcbf-855a-4949-b0c7-112d68ff62fc"/>
    <ds:schemaRef ds:uri="230e9df3-be65-4c73-a93b-d1236ebd677e"/>
    <ds:schemaRef ds:uri="http://schemas.openxmlformats.org/package/2006/metadata/core-properties"/>
    <ds:schemaRef ds:uri="http://purl.org/dc/terms/"/>
    <ds:schemaRef ds:uri="http://schemas.microsoft.com/sharepoint/v3"/>
    <ds:schemaRef ds:uri="http://schemas.microsoft.com/office/2006/documentManagement/types"/>
    <ds:schemaRef ds:uri="http://schemas.microsoft.com/office/infopath/2007/PartnerControls"/>
    <ds:schemaRef ds:uri="83c07245-1987-447b-a407-05b41d118742"/>
    <ds:schemaRef ds:uri="http://purl.org/dc/elements/1.1/"/>
    <ds:schemaRef ds:uri="http://schemas.microsoft.com/office/2006/metadata/properties"/>
    <ds:schemaRef ds:uri="http://www.w3.org/XML/1998/namespace"/>
    <ds:schemaRef ds:uri="http://purl.org/dc/dcmitype/"/>
    <ds:schemaRef ds:uri="ef4e99f7-fe95-4544-b30a-d4a0962d5b53"/>
    <ds:schemaRef ds:uri="3a6239b1-84a2-436e-b281-9f1510ef4358"/>
  </ds:schemaRefs>
</ds:datastoreItem>
</file>

<file path=customXml/itemProps3.xml><?xml version="1.0" encoding="utf-8"?>
<ds:datastoreItem xmlns:ds="http://schemas.openxmlformats.org/officeDocument/2006/customXml" ds:itemID="{4D258FD8-E640-407A-9293-CF9A9979A4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6239b1-84a2-436e-b281-9f1510ef4358"/>
    <ds:schemaRef ds:uri="ef4e99f7-fe95-4544-b30a-d4a0962d5b5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TotalTime>
  <Words>10426</Words>
  <Application>Microsoft Office PowerPoint</Application>
  <PresentationFormat>Widescreen</PresentationFormat>
  <Paragraphs>773</Paragraphs>
  <Slides>54</Slides>
  <Notes>54</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54</vt:i4>
      </vt:variant>
    </vt:vector>
  </HeadingPairs>
  <TitlesOfParts>
    <vt:vector size="72" baseType="lpstr">
      <vt:lpstr>Microsoft YaHei</vt:lpstr>
      <vt:lpstr>Arial</vt:lpstr>
      <vt:lpstr>Calibri</vt:lpstr>
      <vt:lpstr>Calibri Light</vt:lpstr>
      <vt:lpstr>Consolas</vt:lpstr>
      <vt:lpstr>Courier New</vt:lpstr>
      <vt:lpstr>Georgia</vt:lpstr>
      <vt:lpstr>Segoe UI</vt:lpstr>
      <vt:lpstr>Segoe UI Light</vt:lpstr>
      <vt:lpstr>Segoe UI Semibold</vt:lpstr>
      <vt:lpstr>Segoe UI Semilight</vt:lpstr>
      <vt:lpstr>Wingdings</vt:lpstr>
      <vt:lpstr>1_M365 Teams Bootcamp Template - 2018</vt:lpstr>
      <vt:lpstr>2_White Template</vt:lpstr>
      <vt:lpstr>1_LIGHT GRAY TEMPLATE</vt:lpstr>
      <vt:lpstr>Microsoft_Learn_White_Template</vt:lpstr>
      <vt:lpstr>Office Theme</vt:lpstr>
      <vt:lpstr>2_9-51052_Microsoft_Ready_Template_Light</vt:lpstr>
      <vt:lpstr>演示者简介</vt:lpstr>
      <vt:lpstr>实施 Microsoft 身份（第 1 段，共 2 段）</vt:lpstr>
      <vt:lpstr>Microsoft 身份验证入门</vt:lpstr>
      <vt:lpstr>Microsoft 身份平台概述</vt:lpstr>
      <vt:lpstr>为什么使用标识提供程序？</vt:lpstr>
      <vt:lpstr>Microsoft 身份平台概述</vt:lpstr>
      <vt:lpstr>用户</vt:lpstr>
      <vt:lpstr>Microsoft 身份概述</vt:lpstr>
      <vt:lpstr>使用 B2B 的外部协作</vt:lpstr>
      <vt:lpstr>Azure Active Directory B2C</vt:lpstr>
      <vt:lpstr>通往 Microsoft 云中数据的通道</vt:lpstr>
      <vt:lpstr>控制</vt:lpstr>
      <vt:lpstr>支持的帐户类型和拓扑</vt:lpstr>
      <vt:lpstr>Microsoft 身份中的令牌类型</vt:lpstr>
      <vt:lpstr>OpenID Connect 和 ID 令牌</vt:lpstr>
      <vt:lpstr>访问令牌</vt:lpstr>
      <vt:lpstr>用户访问令牌和应用访问令牌之间的区别</vt:lpstr>
      <vt:lpstr>注册应用</vt:lpstr>
      <vt:lpstr>注册应用</vt:lpstr>
      <vt:lpstr>应用模型概述</vt:lpstr>
      <vt:lpstr>实施身份验证</vt:lpstr>
      <vt:lpstr>单页应用</vt:lpstr>
      <vt:lpstr>单页应用</vt:lpstr>
      <vt:lpstr>OAuth 2.0 的隐含流程和授权代码流程</vt:lpstr>
      <vt:lpstr>Microsoft 认证库 (MSAL) JS</vt:lpstr>
      <vt:lpstr>Azure AD 应用注册</vt:lpstr>
      <vt:lpstr>演示</vt:lpstr>
      <vt:lpstr>登录用户和调用 API 的 Web 应用</vt:lpstr>
      <vt:lpstr>登录用户和调用 API 的 Web 应用</vt:lpstr>
      <vt:lpstr>OAuth 2.0 授权代码授予流程</vt:lpstr>
      <vt:lpstr>Azure AD 应用注册</vt:lpstr>
      <vt:lpstr>登录和获取密钥</vt:lpstr>
      <vt:lpstr>守护进程和非交互式应用</vt:lpstr>
      <vt:lpstr>守护进程和非交互式应用</vt:lpstr>
      <vt:lpstr>Azure AD 应用注册</vt:lpstr>
      <vt:lpstr>权限</vt:lpstr>
      <vt:lpstr>权限和同意框架</vt:lpstr>
      <vt:lpstr>了解 Microsoft 身份平台中的权限和同意框架</vt:lpstr>
      <vt:lpstr>权限类型</vt:lpstr>
      <vt:lpstr>请求整个租户的许可</vt:lpstr>
      <vt:lpstr>申请权限的最佳做法</vt:lpstr>
      <vt:lpstr>演示</vt:lpstr>
      <vt:lpstr>委托权限和同意</vt:lpstr>
      <vt:lpstr>委托权限</vt:lpstr>
      <vt:lpstr>用户同意</vt:lpstr>
      <vt:lpstr>静态同意</vt:lpstr>
      <vt:lpstr>特殊 /.default 范围</vt:lpstr>
      <vt:lpstr>动态同意</vt:lpstr>
      <vt:lpstr>用户同意</vt:lpstr>
      <vt:lpstr>静态同意</vt:lpstr>
      <vt:lpstr>应用权限和同意</vt:lpstr>
      <vt:lpstr>应用权限</vt:lpstr>
      <vt:lpstr>管理员许可</vt:lpstr>
      <vt:lpstr>建议：在你的应用中提供一个管理员体验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虚拟培训日：构建 Microsoft Teams 集成和工作流</dc:title>
  <dc:creator>Diane Nye</dc:creator>
  <cp:lastModifiedBy>Ares Chen</cp:lastModifiedBy>
  <cp:revision>32</cp:revision>
  <dcterms:created xsi:type="dcterms:W3CDTF">2021-09-18T16:06:06Z</dcterms:created>
  <dcterms:modified xsi:type="dcterms:W3CDTF">2022-01-15T07:20:19Z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0x0101001019C9D67E274245B12BF79C55BE778C</vt:lpwstr>
  </property>
  <property fmtid="{D5CDD505-2E9C-101B-9397-08002B2CF9AE}" pid="3" name="Order">
    <vt:lpwstr>12285400.0000000</vt:lpwstr>
  </property>
  <property fmtid="{D5CDD505-2E9C-101B-9397-08002B2CF9AE}" pid="4" name="xd_Signature">
    <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